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5" r:id="rId3"/>
    <p:sldId id="261" r:id="rId4"/>
    <p:sldId id="262" r:id="rId5"/>
    <p:sldId id="257" r:id="rId6"/>
    <p:sldId id="259" r:id="rId7"/>
    <p:sldId id="260" r:id="rId8"/>
    <p:sldId id="263" r:id="rId9"/>
    <p:sldId id="264" r:id="rId10"/>
    <p:sldId id="268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0A0EA7-2C48-428F-A054-0E758A842E93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A34F6828-2839-4E6B-AE6D-F037A3DADD4A}">
      <dgm:prSet phldrT="[Text]"/>
      <dgm:spPr>
        <a:solidFill>
          <a:srgbClr val="00B0F0">
            <a:alpha val="90000"/>
          </a:srgbClr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mtClean="0"/>
            <a:t>Level </a:t>
          </a:r>
          <a:r>
            <a:rPr lang="id-ID" smtClean="0"/>
            <a:t>a</a:t>
          </a:r>
          <a:r>
            <a:rPr lang="en-US" smtClean="0"/>
            <a:t>tas</a:t>
          </a:r>
          <a:r>
            <a:rPr lang="id-ID" smtClean="0"/>
            <a:t>:</a:t>
          </a:r>
          <a:r>
            <a:rPr lang="en-US" smtClean="0"/>
            <a:t>  </a:t>
          </a:r>
          <a:r>
            <a:rPr lang="en-US" smtClean="0"/>
            <a:t>Dana </a:t>
          </a:r>
          <a:r>
            <a:rPr lang="id-ID" smtClean="0"/>
            <a:t>riset </a:t>
          </a:r>
          <a:r>
            <a:rPr lang="en-US" smtClean="0"/>
            <a:t>sangat </a:t>
          </a:r>
          <a:r>
            <a:rPr lang="en-US" dirty="0" err="1" smtClean="0"/>
            <a:t>besar</a:t>
          </a:r>
          <a:r>
            <a:rPr lang="en-US" dirty="0" smtClean="0"/>
            <a:t>/proposal, </a:t>
          </a:r>
          <a:r>
            <a:rPr lang="en-US" dirty="0" err="1" smtClean="0"/>
            <a:t>peneliti</a:t>
          </a:r>
          <a:r>
            <a:rPr lang="en-US" dirty="0" smtClean="0"/>
            <a:t> </a:t>
          </a:r>
          <a:r>
            <a:rPr lang="en-US" dirty="0" err="1" smtClean="0"/>
            <a:t>terbatas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sangat</a:t>
          </a:r>
          <a:r>
            <a:rPr lang="en-US" dirty="0" smtClean="0"/>
            <a:t> </a:t>
          </a:r>
          <a:r>
            <a:rPr lang="en-US" dirty="0" err="1" smtClean="0"/>
            <a:t>kompetitif</a:t>
          </a:r>
          <a:endParaRPr lang="en-US" dirty="0"/>
        </a:p>
      </dgm:t>
    </dgm:pt>
    <dgm:pt modelId="{405C8283-04F7-4533-B46F-893B9266D9F7}" type="parTrans" cxnId="{FC5A24B0-AE8C-4C5B-8E4F-6337AF1C9B5F}">
      <dgm:prSet/>
      <dgm:spPr/>
      <dgm:t>
        <a:bodyPr/>
        <a:lstStyle/>
        <a:p>
          <a:endParaRPr lang="en-US"/>
        </a:p>
      </dgm:t>
    </dgm:pt>
    <dgm:pt modelId="{4109DE90-2BCD-4AAB-B26C-4D67FFE2BE8E}" type="sibTrans" cxnId="{FC5A24B0-AE8C-4C5B-8E4F-6337AF1C9B5F}">
      <dgm:prSet/>
      <dgm:spPr/>
      <dgm:t>
        <a:bodyPr/>
        <a:lstStyle/>
        <a:p>
          <a:endParaRPr lang="en-US"/>
        </a:p>
      </dgm:t>
    </dgm:pt>
    <dgm:pt modelId="{5E15B84B-0F37-4ECE-8806-4724963B1DCB}">
      <dgm:prSet phldrT="[Text]"/>
      <dgm:spPr>
        <a:solidFill>
          <a:srgbClr val="FFFF00">
            <a:alpha val="90000"/>
          </a:srgbClr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mtClean="0"/>
            <a:t>Level </a:t>
          </a:r>
          <a:r>
            <a:rPr lang="en-US" smtClean="0"/>
            <a:t>menengah</a:t>
          </a:r>
          <a:r>
            <a:rPr lang="id-ID" smtClean="0"/>
            <a:t>:</a:t>
          </a:r>
          <a:r>
            <a:rPr lang="en-US" smtClean="0"/>
            <a:t>  </a:t>
          </a:r>
          <a:r>
            <a:rPr lang="en-US" smtClean="0"/>
            <a:t>Dana </a:t>
          </a:r>
          <a:r>
            <a:rPr lang="id-ID" smtClean="0"/>
            <a:t>riset </a:t>
          </a:r>
          <a:r>
            <a:rPr lang="en-US" smtClean="0"/>
            <a:t>besar/proposal</a:t>
          </a:r>
          <a:r>
            <a:rPr lang="en-US" dirty="0" smtClean="0"/>
            <a:t>, </a:t>
          </a:r>
          <a:r>
            <a:rPr lang="en-US" dirty="0" err="1" smtClean="0"/>
            <a:t>peneliti</a:t>
          </a:r>
          <a:r>
            <a:rPr lang="en-US" dirty="0" smtClean="0"/>
            <a:t>  </a:t>
          </a:r>
          <a:r>
            <a:rPr lang="en-US" dirty="0" err="1" smtClean="0"/>
            <a:t>terbatas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kompetitif</a:t>
          </a:r>
          <a:endParaRPr lang="en-US" dirty="0"/>
        </a:p>
      </dgm:t>
    </dgm:pt>
    <dgm:pt modelId="{BF997A0A-2E0F-4507-AD82-FF2B0DAC3270}" type="sibTrans" cxnId="{5E324E18-5375-4168-9A44-06F915343043}">
      <dgm:prSet/>
      <dgm:spPr/>
      <dgm:t>
        <a:bodyPr/>
        <a:lstStyle/>
        <a:p>
          <a:endParaRPr lang="en-US"/>
        </a:p>
      </dgm:t>
    </dgm:pt>
    <dgm:pt modelId="{5BBE2654-97CE-420C-86A1-D96C8CAA4813}" type="parTrans" cxnId="{5E324E18-5375-4168-9A44-06F915343043}">
      <dgm:prSet/>
      <dgm:spPr/>
      <dgm:t>
        <a:bodyPr/>
        <a:lstStyle/>
        <a:p>
          <a:endParaRPr lang="en-US"/>
        </a:p>
      </dgm:t>
    </dgm:pt>
    <dgm:pt modelId="{BACB0D71-F190-49E2-A0E7-6571DB0483C5}">
      <dgm:prSet phldrT="[Text]"/>
      <dgm:spPr>
        <a:solidFill>
          <a:srgbClr val="FFC000">
            <a:alpha val="90000"/>
          </a:srgbClr>
        </a:solid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mtClean="0"/>
            <a:t>Level </a:t>
          </a:r>
          <a:r>
            <a:rPr lang="id-ID" smtClean="0"/>
            <a:t>b</a:t>
          </a:r>
          <a:r>
            <a:rPr lang="en-US" smtClean="0"/>
            <a:t>awah  </a:t>
          </a:r>
          <a:r>
            <a:rPr lang="en-US" smtClean="0"/>
            <a:t>Dana </a:t>
          </a:r>
          <a:r>
            <a:rPr lang="id-ID" smtClean="0"/>
            <a:t>riset k</a:t>
          </a:r>
          <a:r>
            <a:rPr lang="en-US" smtClean="0"/>
            <a:t>eci/proposal</a:t>
          </a:r>
          <a:r>
            <a:rPr lang="en-US" dirty="0" smtClean="0"/>
            <a:t>, </a:t>
          </a:r>
          <a:r>
            <a:rPr lang="en-US" dirty="0" err="1" smtClean="0"/>
            <a:t>peneliti</a:t>
          </a:r>
          <a:r>
            <a:rPr lang="en-US" dirty="0" smtClean="0"/>
            <a:t> </a:t>
          </a:r>
          <a:r>
            <a:rPr lang="en-US" dirty="0" err="1" smtClean="0"/>
            <a:t>terbatas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kurang</a:t>
          </a:r>
          <a:r>
            <a:rPr lang="en-US" dirty="0" smtClean="0"/>
            <a:t> </a:t>
          </a:r>
          <a:r>
            <a:rPr lang="en-US" dirty="0" err="1" smtClean="0"/>
            <a:t>kompetitif</a:t>
          </a:r>
          <a:endParaRPr lang="en-US" dirty="0"/>
        </a:p>
      </dgm:t>
    </dgm:pt>
    <dgm:pt modelId="{C8FB28D5-76E3-49AD-810D-18611683FF05}" type="sibTrans" cxnId="{8B5B0043-EEC8-4462-8E78-CA994B7F4FEF}">
      <dgm:prSet/>
      <dgm:spPr/>
      <dgm:t>
        <a:bodyPr/>
        <a:lstStyle/>
        <a:p>
          <a:endParaRPr lang="en-US"/>
        </a:p>
      </dgm:t>
    </dgm:pt>
    <dgm:pt modelId="{FD3D44FB-33FF-441D-AE12-0DC13F818D00}" type="parTrans" cxnId="{8B5B0043-EEC8-4462-8E78-CA994B7F4FEF}">
      <dgm:prSet/>
      <dgm:spPr/>
      <dgm:t>
        <a:bodyPr/>
        <a:lstStyle/>
        <a:p>
          <a:endParaRPr lang="en-US"/>
        </a:p>
      </dgm:t>
    </dgm:pt>
    <dgm:pt modelId="{AE1EDAC4-ECA1-47FC-AF5A-8567A637291A}" type="pres">
      <dgm:prSet presAssocID="{BA0A0EA7-2C48-428F-A054-0E758A842E93}" presName="compositeShape" presStyleCnt="0">
        <dgm:presLayoutVars>
          <dgm:dir/>
          <dgm:resizeHandles/>
        </dgm:presLayoutVars>
      </dgm:prSet>
      <dgm:spPr/>
    </dgm:pt>
    <dgm:pt modelId="{F4E413EE-F002-4536-8205-ABEE9FB503AC}" type="pres">
      <dgm:prSet presAssocID="{BA0A0EA7-2C48-428F-A054-0E758A842E93}" presName="pyramid" presStyleLbl="node1" presStyleIdx="0" presStyleCnt="1"/>
      <dgm:spPr>
        <a:solidFill>
          <a:schemeClr val="bg1">
            <a:lumMod val="85000"/>
          </a:schemeClr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</dgm:pt>
    <dgm:pt modelId="{3379DDA1-457A-4FFC-9B8D-918830F1D37A}" type="pres">
      <dgm:prSet presAssocID="{BA0A0EA7-2C48-428F-A054-0E758A842E93}" presName="theList" presStyleCnt="0"/>
      <dgm:spPr/>
    </dgm:pt>
    <dgm:pt modelId="{E09DFC4F-96E1-4C8B-AC8D-69C73EB631F6}" type="pres">
      <dgm:prSet presAssocID="{A34F6828-2839-4E6B-AE6D-F037A3DADD4A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6AB8F9-5C51-40D9-A347-978848DDF411}" type="pres">
      <dgm:prSet presAssocID="{A34F6828-2839-4E6B-AE6D-F037A3DADD4A}" presName="aSpace" presStyleCnt="0"/>
      <dgm:spPr/>
    </dgm:pt>
    <dgm:pt modelId="{E99F3267-FCF5-4767-8FF3-CAE8E3EA9E37}" type="pres">
      <dgm:prSet presAssocID="{5E15B84B-0F37-4ECE-8806-4724963B1DCB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6C3A93-68BC-4F42-9FAD-4633A3DA0119}" type="pres">
      <dgm:prSet presAssocID="{5E15B84B-0F37-4ECE-8806-4724963B1DCB}" presName="aSpace" presStyleCnt="0"/>
      <dgm:spPr/>
    </dgm:pt>
    <dgm:pt modelId="{F2175197-0A5A-42D5-B5C7-03A2C82EAF4E}" type="pres">
      <dgm:prSet presAssocID="{BACB0D71-F190-49E2-A0E7-6571DB0483C5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6E8DF-F75E-4C6C-A70C-C0FA7938E97B}" type="pres">
      <dgm:prSet presAssocID="{BACB0D71-F190-49E2-A0E7-6571DB0483C5}" presName="aSpace" presStyleCnt="0"/>
      <dgm:spPr/>
    </dgm:pt>
  </dgm:ptLst>
  <dgm:cxnLst>
    <dgm:cxn modelId="{5E324E18-5375-4168-9A44-06F915343043}" srcId="{BA0A0EA7-2C48-428F-A054-0E758A842E93}" destId="{5E15B84B-0F37-4ECE-8806-4724963B1DCB}" srcOrd="1" destOrd="0" parTransId="{5BBE2654-97CE-420C-86A1-D96C8CAA4813}" sibTransId="{BF997A0A-2E0F-4507-AD82-FF2B0DAC3270}"/>
    <dgm:cxn modelId="{A2E72FC7-B579-41CB-B326-210CCC03E321}" type="presOf" srcId="{BACB0D71-F190-49E2-A0E7-6571DB0483C5}" destId="{F2175197-0A5A-42D5-B5C7-03A2C82EAF4E}" srcOrd="0" destOrd="0" presId="urn:microsoft.com/office/officeart/2005/8/layout/pyramid2"/>
    <dgm:cxn modelId="{FC5A24B0-AE8C-4C5B-8E4F-6337AF1C9B5F}" srcId="{BA0A0EA7-2C48-428F-A054-0E758A842E93}" destId="{A34F6828-2839-4E6B-AE6D-F037A3DADD4A}" srcOrd="0" destOrd="0" parTransId="{405C8283-04F7-4533-B46F-893B9266D9F7}" sibTransId="{4109DE90-2BCD-4AAB-B26C-4D67FFE2BE8E}"/>
    <dgm:cxn modelId="{FD080F4D-EB85-47B5-A78D-BE3E05114F1E}" type="presOf" srcId="{BA0A0EA7-2C48-428F-A054-0E758A842E93}" destId="{AE1EDAC4-ECA1-47FC-AF5A-8567A637291A}" srcOrd="0" destOrd="0" presId="urn:microsoft.com/office/officeart/2005/8/layout/pyramid2"/>
    <dgm:cxn modelId="{8B5B0043-EEC8-4462-8E78-CA994B7F4FEF}" srcId="{BA0A0EA7-2C48-428F-A054-0E758A842E93}" destId="{BACB0D71-F190-49E2-A0E7-6571DB0483C5}" srcOrd="2" destOrd="0" parTransId="{FD3D44FB-33FF-441D-AE12-0DC13F818D00}" sibTransId="{C8FB28D5-76E3-49AD-810D-18611683FF05}"/>
    <dgm:cxn modelId="{E340FDA5-60EB-45B0-A9F0-CD8A2C7B54A3}" type="presOf" srcId="{A34F6828-2839-4E6B-AE6D-F037A3DADD4A}" destId="{E09DFC4F-96E1-4C8B-AC8D-69C73EB631F6}" srcOrd="0" destOrd="0" presId="urn:microsoft.com/office/officeart/2005/8/layout/pyramid2"/>
    <dgm:cxn modelId="{794584C4-F77E-4FA6-9834-01159B2F0375}" type="presOf" srcId="{5E15B84B-0F37-4ECE-8806-4724963B1DCB}" destId="{E99F3267-FCF5-4767-8FF3-CAE8E3EA9E37}" srcOrd="0" destOrd="0" presId="urn:microsoft.com/office/officeart/2005/8/layout/pyramid2"/>
    <dgm:cxn modelId="{8517622D-2B2D-4DB3-A9A4-4BF693A0B7C4}" type="presParOf" srcId="{AE1EDAC4-ECA1-47FC-AF5A-8567A637291A}" destId="{F4E413EE-F002-4536-8205-ABEE9FB503AC}" srcOrd="0" destOrd="0" presId="urn:microsoft.com/office/officeart/2005/8/layout/pyramid2"/>
    <dgm:cxn modelId="{F7834D93-270E-4384-97A1-7F33AD6A99A1}" type="presParOf" srcId="{AE1EDAC4-ECA1-47FC-AF5A-8567A637291A}" destId="{3379DDA1-457A-4FFC-9B8D-918830F1D37A}" srcOrd="1" destOrd="0" presId="urn:microsoft.com/office/officeart/2005/8/layout/pyramid2"/>
    <dgm:cxn modelId="{30C7E06E-A124-4FF3-9B61-A0162CB56AA7}" type="presParOf" srcId="{3379DDA1-457A-4FFC-9B8D-918830F1D37A}" destId="{E09DFC4F-96E1-4C8B-AC8D-69C73EB631F6}" srcOrd="0" destOrd="0" presId="urn:microsoft.com/office/officeart/2005/8/layout/pyramid2"/>
    <dgm:cxn modelId="{FF2601E4-148D-4D1A-8805-503634E577F5}" type="presParOf" srcId="{3379DDA1-457A-4FFC-9B8D-918830F1D37A}" destId="{BA6AB8F9-5C51-40D9-A347-978848DDF411}" srcOrd="1" destOrd="0" presId="urn:microsoft.com/office/officeart/2005/8/layout/pyramid2"/>
    <dgm:cxn modelId="{8F5ACFF3-10D8-4B22-9C5A-821C666B682F}" type="presParOf" srcId="{3379DDA1-457A-4FFC-9B8D-918830F1D37A}" destId="{E99F3267-FCF5-4767-8FF3-CAE8E3EA9E37}" srcOrd="2" destOrd="0" presId="urn:microsoft.com/office/officeart/2005/8/layout/pyramid2"/>
    <dgm:cxn modelId="{E3054C32-0734-4942-B5A8-7405957F2176}" type="presParOf" srcId="{3379DDA1-457A-4FFC-9B8D-918830F1D37A}" destId="{DA6C3A93-68BC-4F42-9FAD-4633A3DA0119}" srcOrd="3" destOrd="0" presId="urn:microsoft.com/office/officeart/2005/8/layout/pyramid2"/>
    <dgm:cxn modelId="{58A36DFD-9E5D-4652-B90D-28CA492C61BA}" type="presParOf" srcId="{3379DDA1-457A-4FFC-9B8D-918830F1D37A}" destId="{F2175197-0A5A-42D5-B5C7-03A2C82EAF4E}" srcOrd="4" destOrd="0" presId="urn:microsoft.com/office/officeart/2005/8/layout/pyramid2"/>
    <dgm:cxn modelId="{792A1EB1-94EF-4B6E-AC7A-58600DB5F99B}" type="presParOf" srcId="{3379DDA1-457A-4FFC-9B8D-918830F1D37A}" destId="{5406E8DF-F75E-4C6C-A70C-C0FA7938E97B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EEC345-EB5F-4752-9696-784EFDA770C0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FB1B5EA-CA85-4A9C-88FF-340E56E22163}">
      <dgm:prSet phldrT="[Text]"/>
      <dgm:spPr>
        <a:solidFill>
          <a:srgbClr val="FF0000"/>
        </a:solidFill>
        <a:effectLst>
          <a:outerShdw blurRad="50800" dist="38100" dir="16200000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 err="1" smtClean="0"/>
            <a:t>Bidang</a:t>
          </a:r>
          <a:r>
            <a:rPr lang="en-US" dirty="0" smtClean="0"/>
            <a:t> </a:t>
          </a:r>
          <a:r>
            <a:rPr lang="en-US" dirty="0" err="1" smtClean="0"/>
            <a:t>Unggulan</a:t>
          </a:r>
          <a:endParaRPr lang="en-US" dirty="0"/>
        </a:p>
      </dgm:t>
    </dgm:pt>
    <dgm:pt modelId="{8D81E44E-EFEA-4A5B-9A13-24D94948BC37}" type="parTrans" cxnId="{97444E54-1814-46FF-8086-BC38677EBD16}">
      <dgm:prSet/>
      <dgm:spPr/>
      <dgm:t>
        <a:bodyPr/>
        <a:lstStyle/>
        <a:p>
          <a:endParaRPr lang="en-US"/>
        </a:p>
      </dgm:t>
    </dgm:pt>
    <dgm:pt modelId="{58B83DFE-40D7-482D-8595-C8D4E52200CE}" type="sibTrans" cxnId="{97444E54-1814-46FF-8086-BC38677EBD16}">
      <dgm:prSet/>
      <dgm:spPr/>
      <dgm:t>
        <a:bodyPr/>
        <a:lstStyle/>
        <a:p>
          <a:endParaRPr lang="en-US"/>
        </a:p>
      </dgm:t>
    </dgm:pt>
    <dgm:pt modelId="{C8ABAD27-2EB1-406E-B28A-A3D47648E812}">
      <dgm:prSet phldrT="[Text]"/>
      <dgm:spPr>
        <a:solidFill>
          <a:schemeClr val="tx2">
            <a:lumMod val="40000"/>
            <a:lumOff val="60000"/>
          </a:schemeClr>
        </a:solidFill>
        <a:effectLst>
          <a:outerShdw blurRad="50800" dist="38100" dir="16200000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 err="1" smtClean="0"/>
            <a:t>Topik</a:t>
          </a:r>
          <a:r>
            <a:rPr lang="en-US" dirty="0" smtClean="0"/>
            <a:t> </a:t>
          </a:r>
          <a:r>
            <a:rPr lang="en-US" dirty="0" err="1" smtClean="0"/>
            <a:t>Riset</a:t>
          </a:r>
          <a:endParaRPr lang="en-US" dirty="0"/>
        </a:p>
      </dgm:t>
    </dgm:pt>
    <dgm:pt modelId="{9DDC0F9B-7130-427E-AC0A-D2A504D97AE7}" type="parTrans" cxnId="{C3710CEF-0BE9-4373-84CB-835E6CEF6D8F}">
      <dgm:prSet/>
      <dgm:spPr/>
      <dgm:t>
        <a:bodyPr/>
        <a:lstStyle/>
        <a:p>
          <a:endParaRPr lang="en-US"/>
        </a:p>
      </dgm:t>
    </dgm:pt>
    <dgm:pt modelId="{27F65CF5-F573-4E9D-963D-3A90B7D31237}" type="sibTrans" cxnId="{C3710CEF-0BE9-4373-84CB-835E6CEF6D8F}">
      <dgm:prSet/>
      <dgm:spPr/>
      <dgm:t>
        <a:bodyPr/>
        <a:lstStyle/>
        <a:p>
          <a:endParaRPr lang="en-US"/>
        </a:p>
      </dgm:t>
    </dgm:pt>
    <dgm:pt modelId="{434DB432-B172-48DB-8F17-A2B9DE794BD9}">
      <dgm:prSet phldrT="[Text]"/>
      <dgm:spPr>
        <a:effectLst>
          <a:outerShdw blurRad="50800" dist="38100" dir="16200000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 err="1" smtClean="0"/>
            <a:t>Judul</a:t>
          </a:r>
          <a:r>
            <a:rPr lang="en-US" dirty="0" smtClean="0"/>
            <a:t> </a:t>
          </a:r>
          <a:r>
            <a:rPr lang="en-US" dirty="0" err="1" smtClean="0"/>
            <a:t>Riset</a:t>
          </a:r>
          <a:endParaRPr lang="en-US" dirty="0"/>
        </a:p>
      </dgm:t>
    </dgm:pt>
    <dgm:pt modelId="{D6471BB4-5FEA-47EC-9794-79ECDCF17AD5}" type="parTrans" cxnId="{F36BF953-15AA-44F6-A73C-5C7363D3BC4F}">
      <dgm:prSet/>
      <dgm:spPr/>
      <dgm:t>
        <a:bodyPr/>
        <a:lstStyle/>
        <a:p>
          <a:endParaRPr lang="en-US"/>
        </a:p>
      </dgm:t>
    </dgm:pt>
    <dgm:pt modelId="{167ADF97-EE3F-4B3C-AD40-7EB84E172114}" type="sibTrans" cxnId="{F36BF953-15AA-44F6-A73C-5C7363D3BC4F}">
      <dgm:prSet/>
      <dgm:spPr/>
      <dgm:t>
        <a:bodyPr/>
        <a:lstStyle/>
        <a:p>
          <a:endParaRPr lang="en-US"/>
        </a:p>
      </dgm:t>
    </dgm:pt>
    <dgm:pt modelId="{E02C7B72-0A3E-40A6-8D8E-BF3A85A5252B}">
      <dgm:prSet phldrT="[Text]"/>
      <dgm:spPr>
        <a:effectLst>
          <a:outerShdw blurRad="50800" dist="38100" dir="16200000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 err="1" smtClean="0"/>
            <a:t>Judul</a:t>
          </a:r>
          <a:r>
            <a:rPr lang="en-US" dirty="0" smtClean="0"/>
            <a:t> </a:t>
          </a:r>
          <a:r>
            <a:rPr lang="en-US" dirty="0" err="1" smtClean="0"/>
            <a:t>Riset</a:t>
          </a:r>
          <a:endParaRPr lang="en-US" dirty="0"/>
        </a:p>
      </dgm:t>
    </dgm:pt>
    <dgm:pt modelId="{ACCCF38E-9C10-47F8-85A0-D10493D2BA91}" type="parTrans" cxnId="{A5BF640A-7036-4A54-BE0D-2C78CE06E1FD}">
      <dgm:prSet/>
      <dgm:spPr/>
      <dgm:t>
        <a:bodyPr/>
        <a:lstStyle/>
        <a:p>
          <a:endParaRPr lang="en-US"/>
        </a:p>
      </dgm:t>
    </dgm:pt>
    <dgm:pt modelId="{219D4FEF-1F54-4F5F-BF80-6A3EB063ECCD}" type="sibTrans" cxnId="{A5BF640A-7036-4A54-BE0D-2C78CE06E1FD}">
      <dgm:prSet/>
      <dgm:spPr/>
      <dgm:t>
        <a:bodyPr/>
        <a:lstStyle/>
        <a:p>
          <a:endParaRPr lang="en-US"/>
        </a:p>
      </dgm:t>
    </dgm:pt>
    <dgm:pt modelId="{38972329-1E83-4379-BC6C-1D6C9291D2BA}">
      <dgm:prSet phldrT="[Text]"/>
      <dgm:spPr>
        <a:solidFill>
          <a:schemeClr val="tx2">
            <a:lumMod val="40000"/>
            <a:lumOff val="60000"/>
          </a:schemeClr>
        </a:solidFill>
        <a:effectLst>
          <a:outerShdw blurRad="50800" dist="38100" dir="16200000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 err="1" smtClean="0"/>
            <a:t>Topik</a:t>
          </a:r>
          <a:r>
            <a:rPr lang="en-US" dirty="0" smtClean="0"/>
            <a:t> </a:t>
          </a:r>
          <a:r>
            <a:rPr lang="en-US" dirty="0" err="1" smtClean="0"/>
            <a:t>Riset</a:t>
          </a:r>
          <a:endParaRPr lang="en-US" dirty="0"/>
        </a:p>
      </dgm:t>
    </dgm:pt>
    <dgm:pt modelId="{3C4077AD-0E5D-47BE-B9DE-B896EEF029F6}" type="parTrans" cxnId="{1EE9A1C6-376E-4ABC-887E-8317FA554359}">
      <dgm:prSet/>
      <dgm:spPr/>
      <dgm:t>
        <a:bodyPr/>
        <a:lstStyle/>
        <a:p>
          <a:endParaRPr lang="en-US"/>
        </a:p>
      </dgm:t>
    </dgm:pt>
    <dgm:pt modelId="{691BCDD6-D9CF-4E69-8196-9239EDE61C8B}" type="sibTrans" cxnId="{1EE9A1C6-376E-4ABC-887E-8317FA554359}">
      <dgm:prSet/>
      <dgm:spPr/>
      <dgm:t>
        <a:bodyPr/>
        <a:lstStyle/>
        <a:p>
          <a:endParaRPr lang="en-US"/>
        </a:p>
      </dgm:t>
    </dgm:pt>
    <dgm:pt modelId="{38F61712-0421-46E2-85EA-3362B5217FE6}">
      <dgm:prSet phldrT="[Text]"/>
      <dgm:spPr>
        <a:effectLst>
          <a:outerShdw blurRad="50800" dist="38100" dir="16200000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 err="1" smtClean="0"/>
            <a:t>Judul</a:t>
          </a:r>
          <a:r>
            <a:rPr lang="en-US" dirty="0" smtClean="0"/>
            <a:t> </a:t>
          </a:r>
          <a:r>
            <a:rPr lang="en-US" dirty="0" err="1" smtClean="0"/>
            <a:t>Riset</a:t>
          </a:r>
          <a:endParaRPr lang="en-US" dirty="0"/>
        </a:p>
      </dgm:t>
    </dgm:pt>
    <dgm:pt modelId="{45727954-BF11-45C4-BABE-65D00AFEBE11}" type="parTrans" cxnId="{319F5895-FE69-4D78-A979-68752B667E5C}">
      <dgm:prSet/>
      <dgm:spPr/>
      <dgm:t>
        <a:bodyPr/>
        <a:lstStyle/>
        <a:p>
          <a:endParaRPr lang="en-US"/>
        </a:p>
      </dgm:t>
    </dgm:pt>
    <dgm:pt modelId="{367AC3C2-C77E-4811-B581-BAED93A8AC55}" type="sibTrans" cxnId="{319F5895-FE69-4D78-A979-68752B667E5C}">
      <dgm:prSet/>
      <dgm:spPr/>
      <dgm:t>
        <a:bodyPr/>
        <a:lstStyle/>
        <a:p>
          <a:endParaRPr lang="en-US"/>
        </a:p>
      </dgm:t>
    </dgm:pt>
    <dgm:pt modelId="{054E6204-F370-40F7-8CC2-BA385003F0B7}">
      <dgm:prSet phldrT="[Text]" custT="1"/>
      <dgm:spPr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400" i="1" dirty="0" smtClean="0"/>
            <a:t>Top-Down</a:t>
          </a:r>
          <a:endParaRPr lang="en-US" sz="2400" i="1" dirty="0"/>
        </a:p>
      </dgm:t>
    </dgm:pt>
    <dgm:pt modelId="{67F78CCF-F07B-4334-A6A3-BA109468C9A8}" type="parTrans" cxnId="{6BB5ACE8-1D7C-43D5-917D-711DE3660FEA}">
      <dgm:prSet/>
      <dgm:spPr/>
      <dgm:t>
        <a:bodyPr/>
        <a:lstStyle/>
        <a:p>
          <a:endParaRPr lang="en-US"/>
        </a:p>
      </dgm:t>
    </dgm:pt>
    <dgm:pt modelId="{71F9F224-57C1-4E51-8B5E-188B17A9700D}" type="sibTrans" cxnId="{6BB5ACE8-1D7C-43D5-917D-711DE3660FEA}">
      <dgm:prSet/>
      <dgm:spPr/>
      <dgm:t>
        <a:bodyPr/>
        <a:lstStyle/>
        <a:p>
          <a:endParaRPr lang="en-US"/>
        </a:p>
      </dgm:t>
    </dgm:pt>
    <dgm:pt modelId="{C68861C4-F2D3-4873-BE61-BA21C7E23F97}">
      <dgm:prSet phldrT="[Text]" custT="1"/>
      <dgm:spPr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400" i="1" dirty="0" smtClean="0"/>
            <a:t>Top-down</a:t>
          </a:r>
          <a:r>
            <a:rPr lang="en-US" sz="2400" i="1" smtClean="0"/>
            <a:t>/ </a:t>
          </a:r>
          <a:r>
            <a:rPr lang="en-US" sz="2400" i="1" smtClean="0"/>
            <a:t>semi</a:t>
          </a:r>
          <a:r>
            <a:rPr lang="id-ID" sz="2400" i="1" smtClean="0"/>
            <a:t>-t</a:t>
          </a:r>
          <a:r>
            <a:rPr lang="en-US" sz="2400" i="1" smtClean="0"/>
            <a:t>op-</a:t>
          </a:r>
          <a:r>
            <a:rPr lang="id-ID" sz="2400" i="1" smtClean="0"/>
            <a:t>d</a:t>
          </a:r>
          <a:r>
            <a:rPr lang="en-US" sz="2400" i="1" smtClean="0"/>
            <a:t>own </a:t>
          </a:r>
          <a:endParaRPr lang="en-US" sz="2400" i="1" dirty="0"/>
        </a:p>
      </dgm:t>
    </dgm:pt>
    <dgm:pt modelId="{6C16FAAE-DBFD-43A8-9815-8C09D42FDD65}" type="parTrans" cxnId="{15905116-1D46-464D-AF53-7CFF0628DD2C}">
      <dgm:prSet/>
      <dgm:spPr/>
      <dgm:t>
        <a:bodyPr/>
        <a:lstStyle/>
        <a:p>
          <a:endParaRPr lang="en-US"/>
        </a:p>
      </dgm:t>
    </dgm:pt>
    <dgm:pt modelId="{68B45015-9B82-4185-ADD6-FC4B7FE77CAE}" type="sibTrans" cxnId="{15905116-1D46-464D-AF53-7CFF0628DD2C}">
      <dgm:prSet/>
      <dgm:spPr/>
      <dgm:t>
        <a:bodyPr/>
        <a:lstStyle/>
        <a:p>
          <a:endParaRPr lang="en-US"/>
        </a:p>
      </dgm:t>
    </dgm:pt>
    <dgm:pt modelId="{FE1EBEC4-6521-4735-879E-2DCBB349146F}">
      <dgm:prSet phldrT="[Text]" custT="1"/>
      <dgm:spPr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400" i="1" dirty="0" smtClean="0"/>
            <a:t>Bottom-up</a:t>
          </a:r>
          <a:endParaRPr lang="en-US" sz="2400" i="1" dirty="0"/>
        </a:p>
      </dgm:t>
    </dgm:pt>
    <dgm:pt modelId="{29A6CC33-B8B4-4C1C-99DF-412136187CA6}" type="parTrans" cxnId="{DFC9B51C-0206-4DA6-AA6D-0DCB04829AED}">
      <dgm:prSet/>
      <dgm:spPr/>
      <dgm:t>
        <a:bodyPr/>
        <a:lstStyle/>
        <a:p>
          <a:endParaRPr lang="en-US"/>
        </a:p>
      </dgm:t>
    </dgm:pt>
    <dgm:pt modelId="{3E8569AD-4CDF-4D44-BB2C-83B232C7F201}" type="sibTrans" cxnId="{DFC9B51C-0206-4DA6-AA6D-0DCB04829AED}">
      <dgm:prSet/>
      <dgm:spPr/>
      <dgm:t>
        <a:bodyPr/>
        <a:lstStyle/>
        <a:p>
          <a:endParaRPr lang="en-US"/>
        </a:p>
      </dgm:t>
    </dgm:pt>
    <dgm:pt modelId="{ED6DC9F3-CA95-44AC-85C3-04248D85824E}" type="pres">
      <dgm:prSet presAssocID="{20EEC345-EB5F-4752-9696-784EFDA770C0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BF3AAEF0-F9B7-467E-AAF3-97E30223BD76}" type="pres">
      <dgm:prSet presAssocID="{20EEC345-EB5F-4752-9696-784EFDA770C0}" presName="hierFlow" presStyleCnt="0"/>
      <dgm:spPr/>
    </dgm:pt>
    <dgm:pt modelId="{D2958655-5441-4CEE-98B8-2B91E853C661}" type="pres">
      <dgm:prSet presAssocID="{20EEC345-EB5F-4752-9696-784EFDA770C0}" presName="firstBuf" presStyleCnt="0"/>
      <dgm:spPr/>
    </dgm:pt>
    <dgm:pt modelId="{5A0612BF-62A7-4C8D-BBDF-A9967A875327}" type="pres">
      <dgm:prSet presAssocID="{20EEC345-EB5F-4752-9696-784EFDA770C0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1F5C721A-B532-4492-8A21-CE715C491FF8}" type="pres">
      <dgm:prSet presAssocID="{AFB1B5EA-CA85-4A9C-88FF-340E56E22163}" presName="Name17" presStyleCnt="0"/>
      <dgm:spPr/>
    </dgm:pt>
    <dgm:pt modelId="{3EABE946-4993-47B1-A3D9-A66B2F886E46}" type="pres">
      <dgm:prSet presAssocID="{AFB1B5EA-CA85-4A9C-88FF-340E56E22163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1C236A0A-CD53-4BA9-B452-41E5908EF324}" type="pres">
      <dgm:prSet presAssocID="{AFB1B5EA-CA85-4A9C-88FF-340E56E22163}" presName="hierChild2" presStyleCnt="0"/>
      <dgm:spPr/>
    </dgm:pt>
    <dgm:pt modelId="{5968F03A-6682-49D3-8679-B705D49DE0DB}" type="pres">
      <dgm:prSet presAssocID="{9DDC0F9B-7130-427E-AC0A-D2A504D97AE7}" presName="Name25" presStyleLbl="parChTrans1D2" presStyleIdx="0" presStyleCnt="2"/>
      <dgm:spPr/>
      <dgm:t>
        <a:bodyPr/>
        <a:lstStyle/>
        <a:p>
          <a:endParaRPr lang="id-ID"/>
        </a:p>
      </dgm:t>
    </dgm:pt>
    <dgm:pt modelId="{2828BE41-8681-4D9E-8A77-6668BEE98AC4}" type="pres">
      <dgm:prSet presAssocID="{9DDC0F9B-7130-427E-AC0A-D2A504D97AE7}" presName="connTx" presStyleLbl="parChTrans1D2" presStyleIdx="0" presStyleCnt="2"/>
      <dgm:spPr/>
      <dgm:t>
        <a:bodyPr/>
        <a:lstStyle/>
        <a:p>
          <a:endParaRPr lang="id-ID"/>
        </a:p>
      </dgm:t>
    </dgm:pt>
    <dgm:pt modelId="{D4BC7C97-44DF-4060-9E24-EE7E3673F6C6}" type="pres">
      <dgm:prSet presAssocID="{C8ABAD27-2EB1-406E-B28A-A3D47648E812}" presName="Name30" presStyleCnt="0"/>
      <dgm:spPr/>
    </dgm:pt>
    <dgm:pt modelId="{EFBBED36-E012-4CCF-A2A5-DC3B2D467D1D}" type="pres">
      <dgm:prSet presAssocID="{C8ABAD27-2EB1-406E-B28A-A3D47648E812}" presName="level2Shape" presStyleLbl="node2" presStyleIdx="0" presStyleCnt="2"/>
      <dgm:spPr/>
      <dgm:t>
        <a:bodyPr/>
        <a:lstStyle/>
        <a:p>
          <a:endParaRPr lang="id-ID"/>
        </a:p>
      </dgm:t>
    </dgm:pt>
    <dgm:pt modelId="{BFF07185-29C4-4E20-9D6B-B35364D720D9}" type="pres">
      <dgm:prSet presAssocID="{C8ABAD27-2EB1-406E-B28A-A3D47648E812}" presName="hierChild3" presStyleCnt="0"/>
      <dgm:spPr/>
    </dgm:pt>
    <dgm:pt modelId="{9044F6C5-B114-4A2B-AAD2-A996E25120B3}" type="pres">
      <dgm:prSet presAssocID="{D6471BB4-5FEA-47EC-9794-79ECDCF17AD5}" presName="Name25" presStyleLbl="parChTrans1D3" presStyleIdx="0" presStyleCnt="3"/>
      <dgm:spPr/>
      <dgm:t>
        <a:bodyPr/>
        <a:lstStyle/>
        <a:p>
          <a:endParaRPr lang="id-ID"/>
        </a:p>
      </dgm:t>
    </dgm:pt>
    <dgm:pt modelId="{C3FE62AD-0E3B-409F-B632-69D81B96B6E5}" type="pres">
      <dgm:prSet presAssocID="{D6471BB4-5FEA-47EC-9794-79ECDCF17AD5}" presName="connTx" presStyleLbl="parChTrans1D3" presStyleIdx="0" presStyleCnt="3"/>
      <dgm:spPr/>
      <dgm:t>
        <a:bodyPr/>
        <a:lstStyle/>
        <a:p>
          <a:endParaRPr lang="id-ID"/>
        </a:p>
      </dgm:t>
    </dgm:pt>
    <dgm:pt modelId="{A0F86E1A-F8BB-41E7-89E4-1F4F14356B64}" type="pres">
      <dgm:prSet presAssocID="{434DB432-B172-48DB-8F17-A2B9DE794BD9}" presName="Name30" presStyleCnt="0"/>
      <dgm:spPr/>
    </dgm:pt>
    <dgm:pt modelId="{829E0797-C6B1-4153-AE18-A12CCB489235}" type="pres">
      <dgm:prSet presAssocID="{434DB432-B172-48DB-8F17-A2B9DE794BD9}" presName="level2Shape" presStyleLbl="node3" presStyleIdx="0" presStyleCnt="3"/>
      <dgm:spPr/>
      <dgm:t>
        <a:bodyPr/>
        <a:lstStyle/>
        <a:p>
          <a:endParaRPr lang="id-ID"/>
        </a:p>
      </dgm:t>
    </dgm:pt>
    <dgm:pt modelId="{72C72102-AC62-424B-89AA-14B9D60BCB31}" type="pres">
      <dgm:prSet presAssocID="{434DB432-B172-48DB-8F17-A2B9DE794BD9}" presName="hierChild3" presStyleCnt="0"/>
      <dgm:spPr/>
    </dgm:pt>
    <dgm:pt modelId="{2E36E2C0-0A91-4DCF-8734-D486D9A1915C}" type="pres">
      <dgm:prSet presAssocID="{ACCCF38E-9C10-47F8-85A0-D10493D2BA91}" presName="Name25" presStyleLbl="parChTrans1D3" presStyleIdx="1" presStyleCnt="3"/>
      <dgm:spPr/>
      <dgm:t>
        <a:bodyPr/>
        <a:lstStyle/>
        <a:p>
          <a:endParaRPr lang="id-ID"/>
        </a:p>
      </dgm:t>
    </dgm:pt>
    <dgm:pt modelId="{2C9420E2-C1CF-4A64-B0F9-06C97A3C774A}" type="pres">
      <dgm:prSet presAssocID="{ACCCF38E-9C10-47F8-85A0-D10493D2BA91}" presName="connTx" presStyleLbl="parChTrans1D3" presStyleIdx="1" presStyleCnt="3"/>
      <dgm:spPr/>
      <dgm:t>
        <a:bodyPr/>
        <a:lstStyle/>
        <a:p>
          <a:endParaRPr lang="id-ID"/>
        </a:p>
      </dgm:t>
    </dgm:pt>
    <dgm:pt modelId="{47BE7A9A-9832-4CBA-81ED-2BE9139ECCAB}" type="pres">
      <dgm:prSet presAssocID="{E02C7B72-0A3E-40A6-8D8E-BF3A85A5252B}" presName="Name30" presStyleCnt="0"/>
      <dgm:spPr/>
    </dgm:pt>
    <dgm:pt modelId="{D0F3C02E-166D-4995-BC5B-DAB77C4F905B}" type="pres">
      <dgm:prSet presAssocID="{E02C7B72-0A3E-40A6-8D8E-BF3A85A5252B}" presName="level2Shape" presStyleLbl="node3" presStyleIdx="1" presStyleCnt="3"/>
      <dgm:spPr/>
      <dgm:t>
        <a:bodyPr/>
        <a:lstStyle/>
        <a:p>
          <a:endParaRPr lang="id-ID"/>
        </a:p>
      </dgm:t>
    </dgm:pt>
    <dgm:pt modelId="{38AAC972-0EE1-4749-979E-9AF76B1AE131}" type="pres">
      <dgm:prSet presAssocID="{E02C7B72-0A3E-40A6-8D8E-BF3A85A5252B}" presName="hierChild3" presStyleCnt="0"/>
      <dgm:spPr/>
    </dgm:pt>
    <dgm:pt modelId="{EDC8A656-D1EF-4BCA-A92C-BABC9FB6D9A1}" type="pres">
      <dgm:prSet presAssocID="{3C4077AD-0E5D-47BE-B9DE-B896EEF029F6}" presName="Name25" presStyleLbl="parChTrans1D2" presStyleIdx="1" presStyleCnt="2"/>
      <dgm:spPr/>
      <dgm:t>
        <a:bodyPr/>
        <a:lstStyle/>
        <a:p>
          <a:endParaRPr lang="id-ID"/>
        </a:p>
      </dgm:t>
    </dgm:pt>
    <dgm:pt modelId="{4FC80857-3784-4FAD-917C-CCE6703533AD}" type="pres">
      <dgm:prSet presAssocID="{3C4077AD-0E5D-47BE-B9DE-B896EEF029F6}" presName="connTx" presStyleLbl="parChTrans1D2" presStyleIdx="1" presStyleCnt="2"/>
      <dgm:spPr/>
      <dgm:t>
        <a:bodyPr/>
        <a:lstStyle/>
        <a:p>
          <a:endParaRPr lang="id-ID"/>
        </a:p>
      </dgm:t>
    </dgm:pt>
    <dgm:pt modelId="{FA43BBBD-311B-44D1-BF89-3913AE6E4536}" type="pres">
      <dgm:prSet presAssocID="{38972329-1E83-4379-BC6C-1D6C9291D2BA}" presName="Name30" presStyleCnt="0"/>
      <dgm:spPr/>
    </dgm:pt>
    <dgm:pt modelId="{C78C0C13-4C97-42AC-AA9F-EE549A52EB65}" type="pres">
      <dgm:prSet presAssocID="{38972329-1E83-4379-BC6C-1D6C9291D2BA}" presName="level2Shape" presStyleLbl="node2" presStyleIdx="1" presStyleCnt="2"/>
      <dgm:spPr/>
      <dgm:t>
        <a:bodyPr/>
        <a:lstStyle/>
        <a:p>
          <a:endParaRPr lang="id-ID"/>
        </a:p>
      </dgm:t>
    </dgm:pt>
    <dgm:pt modelId="{D31BA490-5276-44FB-A539-CEB2144645ED}" type="pres">
      <dgm:prSet presAssocID="{38972329-1E83-4379-BC6C-1D6C9291D2BA}" presName="hierChild3" presStyleCnt="0"/>
      <dgm:spPr/>
    </dgm:pt>
    <dgm:pt modelId="{87E9A6E9-4BE3-4353-8D44-9CE5BCBF6CD5}" type="pres">
      <dgm:prSet presAssocID="{45727954-BF11-45C4-BABE-65D00AFEBE11}" presName="Name25" presStyleLbl="parChTrans1D3" presStyleIdx="2" presStyleCnt="3"/>
      <dgm:spPr/>
      <dgm:t>
        <a:bodyPr/>
        <a:lstStyle/>
        <a:p>
          <a:endParaRPr lang="id-ID"/>
        </a:p>
      </dgm:t>
    </dgm:pt>
    <dgm:pt modelId="{FE971DBA-7B95-484E-A1B3-25AD21BB34EE}" type="pres">
      <dgm:prSet presAssocID="{45727954-BF11-45C4-BABE-65D00AFEBE11}" presName="connTx" presStyleLbl="parChTrans1D3" presStyleIdx="2" presStyleCnt="3"/>
      <dgm:spPr/>
      <dgm:t>
        <a:bodyPr/>
        <a:lstStyle/>
        <a:p>
          <a:endParaRPr lang="id-ID"/>
        </a:p>
      </dgm:t>
    </dgm:pt>
    <dgm:pt modelId="{27FDBDB6-3863-4D50-A62F-94A8EADEF762}" type="pres">
      <dgm:prSet presAssocID="{38F61712-0421-46E2-85EA-3362B5217FE6}" presName="Name30" presStyleCnt="0"/>
      <dgm:spPr/>
    </dgm:pt>
    <dgm:pt modelId="{3733D100-1C75-4312-9F2D-4CB102A1790F}" type="pres">
      <dgm:prSet presAssocID="{38F61712-0421-46E2-85EA-3362B5217FE6}" presName="level2Shape" presStyleLbl="node3" presStyleIdx="2" presStyleCnt="3"/>
      <dgm:spPr/>
      <dgm:t>
        <a:bodyPr/>
        <a:lstStyle/>
        <a:p>
          <a:endParaRPr lang="id-ID"/>
        </a:p>
      </dgm:t>
    </dgm:pt>
    <dgm:pt modelId="{2CC2D9DD-F6CA-416D-A47B-72C146282963}" type="pres">
      <dgm:prSet presAssocID="{38F61712-0421-46E2-85EA-3362B5217FE6}" presName="hierChild3" presStyleCnt="0"/>
      <dgm:spPr/>
    </dgm:pt>
    <dgm:pt modelId="{0B7E50E4-988A-435C-9D01-8FA8BEE02363}" type="pres">
      <dgm:prSet presAssocID="{20EEC345-EB5F-4752-9696-784EFDA770C0}" presName="bgShapesFlow" presStyleCnt="0"/>
      <dgm:spPr/>
    </dgm:pt>
    <dgm:pt modelId="{6E06C947-5B79-4A76-A1A5-7C71E14F5692}" type="pres">
      <dgm:prSet presAssocID="{054E6204-F370-40F7-8CC2-BA385003F0B7}" presName="rectComp" presStyleCnt="0"/>
      <dgm:spPr/>
    </dgm:pt>
    <dgm:pt modelId="{34E8C4E7-E9CD-40E8-8174-B0A5B6FD8B7E}" type="pres">
      <dgm:prSet presAssocID="{054E6204-F370-40F7-8CC2-BA385003F0B7}" presName="bgRect" presStyleLbl="bgShp" presStyleIdx="0" presStyleCnt="3"/>
      <dgm:spPr/>
      <dgm:t>
        <a:bodyPr/>
        <a:lstStyle/>
        <a:p>
          <a:endParaRPr lang="en-US"/>
        </a:p>
      </dgm:t>
    </dgm:pt>
    <dgm:pt modelId="{B1EC8A75-C2C1-4AA4-A2F8-242755EAAE99}" type="pres">
      <dgm:prSet presAssocID="{054E6204-F370-40F7-8CC2-BA385003F0B7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9D6B06-3E51-404C-9ADB-7D5946BDE24B}" type="pres">
      <dgm:prSet presAssocID="{054E6204-F370-40F7-8CC2-BA385003F0B7}" presName="spComp" presStyleCnt="0"/>
      <dgm:spPr/>
    </dgm:pt>
    <dgm:pt modelId="{8D5FF4EE-EF72-42D8-ACF3-43D6BD0B5521}" type="pres">
      <dgm:prSet presAssocID="{054E6204-F370-40F7-8CC2-BA385003F0B7}" presName="hSp" presStyleCnt="0"/>
      <dgm:spPr/>
    </dgm:pt>
    <dgm:pt modelId="{9C8A9EEC-BE5A-4B84-BF8A-08BDBB5C1A9B}" type="pres">
      <dgm:prSet presAssocID="{C68861C4-F2D3-4873-BE61-BA21C7E23F97}" presName="rectComp" presStyleCnt="0"/>
      <dgm:spPr/>
    </dgm:pt>
    <dgm:pt modelId="{AE134DAA-E2B4-4F43-A12F-44F14938D625}" type="pres">
      <dgm:prSet presAssocID="{C68861C4-F2D3-4873-BE61-BA21C7E23F97}" presName="bgRect" presStyleLbl="bgShp" presStyleIdx="1" presStyleCnt="3"/>
      <dgm:spPr/>
      <dgm:t>
        <a:bodyPr/>
        <a:lstStyle/>
        <a:p>
          <a:endParaRPr lang="en-US"/>
        </a:p>
      </dgm:t>
    </dgm:pt>
    <dgm:pt modelId="{E86EA134-8378-4B99-9B8F-7487A5E07342}" type="pres">
      <dgm:prSet presAssocID="{C68861C4-F2D3-4873-BE61-BA21C7E23F97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9C847E-BA40-4785-BD13-58E2FB2045C1}" type="pres">
      <dgm:prSet presAssocID="{C68861C4-F2D3-4873-BE61-BA21C7E23F97}" presName="spComp" presStyleCnt="0"/>
      <dgm:spPr/>
    </dgm:pt>
    <dgm:pt modelId="{3F7B5778-4C27-4C05-B850-DE7410E70D28}" type="pres">
      <dgm:prSet presAssocID="{C68861C4-F2D3-4873-BE61-BA21C7E23F97}" presName="hSp" presStyleCnt="0"/>
      <dgm:spPr/>
    </dgm:pt>
    <dgm:pt modelId="{509BD713-CD06-44EB-91F9-F9B90437A4E2}" type="pres">
      <dgm:prSet presAssocID="{FE1EBEC4-6521-4735-879E-2DCBB349146F}" presName="rectComp" presStyleCnt="0"/>
      <dgm:spPr/>
    </dgm:pt>
    <dgm:pt modelId="{486216D4-4EAD-4637-81EE-B78260C79D19}" type="pres">
      <dgm:prSet presAssocID="{FE1EBEC4-6521-4735-879E-2DCBB349146F}" presName="bgRect" presStyleLbl="bgShp" presStyleIdx="2" presStyleCnt="3"/>
      <dgm:spPr/>
      <dgm:t>
        <a:bodyPr/>
        <a:lstStyle/>
        <a:p>
          <a:endParaRPr lang="id-ID"/>
        </a:p>
      </dgm:t>
    </dgm:pt>
    <dgm:pt modelId="{98387AA3-5965-4D22-AF42-3889AE7F5803}" type="pres">
      <dgm:prSet presAssocID="{FE1EBEC4-6521-4735-879E-2DCBB349146F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44E90EA0-4372-4452-AD2F-6D105AF0042A}" type="presOf" srcId="{434DB432-B172-48DB-8F17-A2B9DE794BD9}" destId="{829E0797-C6B1-4153-AE18-A12CCB489235}" srcOrd="0" destOrd="0" presId="urn:microsoft.com/office/officeart/2005/8/layout/hierarchy5"/>
    <dgm:cxn modelId="{15905116-1D46-464D-AF53-7CFF0628DD2C}" srcId="{20EEC345-EB5F-4752-9696-784EFDA770C0}" destId="{C68861C4-F2D3-4873-BE61-BA21C7E23F97}" srcOrd="2" destOrd="0" parTransId="{6C16FAAE-DBFD-43A8-9815-8C09D42FDD65}" sibTransId="{68B45015-9B82-4185-ADD6-FC4B7FE77CAE}"/>
    <dgm:cxn modelId="{73BE3037-BC2A-4200-B7DC-E53DB5E4DEF1}" type="presOf" srcId="{054E6204-F370-40F7-8CC2-BA385003F0B7}" destId="{B1EC8A75-C2C1-4AA4-A2F8-242755EAAE99}" srcOrd="1" destOrd="0" presId="urn:microsoft.com/office/officeart/2005/8/layout/hierarchy5"/>
    <dgm:cxn modelId="{A708E90E-BDC9-4ECE-BA95-5BA17FEEA4E3}" type="presOf" srcId="{E02C7B72-0A3E-40A6-8D8E-BF3A85A5252B}" destId="{D0F3C02E-166D-4995-BC5B-DAB77C4F905B}" srcOrd="0" destOrd="0" presId="urn:microsoft.com/office/officeart/2005/8/layout/hierarchy5"/>
    <dgm:cxn modelId="{F8C5D762-0FA7-4A87-BB52-2537F97CEC71}" type="presOf" srcId="{3C4077AD-0E5D-47BE-B9DE-B896EEF029F6}" destId="{EDC8A656-D1EF-4BCA-A92C-BABC9FB6D9A1}" srcOrd="0" destOrd="0" presId="urn:microsoft.com/office/officeart/2005/8/layout/hierarchy5"/>
    <dgm:cxn modelId="{91EC2307-DCFC-40ED-866C-79DD0F8ED83B}" type="presOf" srcId="{45727954-BF11-45C4-BABE-65D00AFEBE11}" destId="{87E9A6E9-4BE3-4353-8D44-9CE5BCBF6CD5}" srcOrd="0" destOrd="0" presId="urn:microsoft.com/office/officeart/2005/8/layout/hierarchy5"/>
    <dgm:cxn modelId="{B52C421E-6B9A-4C4B-B944-0253AE94A763}" type="presOf" srcId="{C68861C4-F2D3-4873-BE61-BA21C7E23F97}" destId="{AE134DAA-E2B4-4F43-A12F-44F14938D625}" srcOrd="0" destOrd="0" presId="urn:microsoft.com/office/officeart/2005/8/layout/hierarchy5"/>
    <dgm:cxn modelId="{EECB1948-3C9C-41F2-828B-9DC08596BB17}" type="presOf" srcId="{C68861C4-F2D3-4873-BE61-BA21C7E23F97}" destId="{E86EA134-8378-4B99-9B8F-7487A5E07342}" srcOrd="1" destOrd="0" presId="urn:microsoft.com/office/officeart/2005/8/layout/hierarchy5"/>
    <dgm:cxn modelId="{ECB1A221-2D40-48A6-914E-672F6DDB4D2E}" type="presOf" srcId="{D6471BB4-5FEA-47EC-9794-79ECDCF17AD5}" destId="{C3FE62AD-0E3B-409F-B632-69D81B96B6E5}" srcOrd="1" destOrd="0" presId="urn:microsoft.com/office/officeart/2005/8/layout/hierarchy5"/>
    <dgm:cxn modelId="{52ED53EA-3D3B-4667-92C1-8EC9D6E3D4D0}" type="presOf" srcId="{38F61712-0421-46E2-85EA-3362B5217FE6}" destId="{3733D100-1C75-4312-9F2D-4CB102A1790F}" srcOrd="0" destOrd="0" presId="urn:microsoft.com/office/officeart/2005/8/layout/hierarchy5"/>
    <dgm:cxn modelId="{A2B53E08-4EE1-4F4C-96BF-9AB15C826D1D}" type="presOf" srcId="{ACCCF38E-9C10-47F8-85A0-D10493D2BA91}" destId="{2C9420E2-C1CF-4A64-B0F9-06C97A3C774A}" srcOrd="1" destOrd="0" presId="urn:microsoft.com/office/officeart/2005/8/layout/hierarchy5"/>
    <dgm:cxn modelId="{A9BB9819-A31E-43E3-898A-980E5A5E206D}" type="presOf" srcId="{45727954-BF11-45C4-BABE-65D00AFEBE11}" destId="{FE971DBA-7B95-484E-A1B3-25AD21BB34EE}" srcOrd="1" destOrd="0" presId="urn:microsoft.com/office/officeart/2005/8/layout/hierarchy5"/>
    <dgm:cxn modelId="{6BB5ACE8-1D7C-43D5-917D-711DE3660FEA}" srcId="{20EEC345-EB5F-4752-9696-784EFDA770C0}" destId="{054E6204-F370-40F7-8CC2-BA385003F0B7}" srcOrd="1" destOrd="0" parTransId="{67F78CCF-F07B-4334-A6A3-BA109468C9A8}" sibTransId="{71F9F224-57C1-4E51-8B5E-188B17A9700D}"/>
    <dgm:cxn modelId="{32CFB867-79F9-46F3-8CAE-D6274EFEFBA5}" type="presOf" srcId="{20EEC345-EB5F-4752-9696-784EFDA770C0}" destId="{ED6DC9F3-CA95-44AC-85C3-04248D85824E}" srcOrd="0" destOrd="0" presId="urn:microsoft.com/office/officeart/2005/8/layout/hierarchy5"/>
    <dgm:cxn modelId="{E3580FA6-A50F-41B3-BB06-C4F25726A2CA}" type="presOf" srcId="{C8ABAD27-2EB1-406E-B28A-A3D47648E812}" destId="{EFBBED36-E012-4CCF-A2A5-DC3B2D467D1D}" srcOrd="0" destOrd="0" presId="urn:microsoft.com/office/officeart/2005/8/layout/hierarchy5"/>
    <dgm:cxn modelId="{1EE9A1C6-376E-4ABC-887E-8317FA554359}" srcId="{AFB1B5EA-CA85-4A9C-88FF-340E56E22163}" destId="{38972329-1E83-4379-BC6C-1D6C9291D2BA}" srcOrd="1" destOrd="0" parTransId="{3C4077AD-0E5D-47BE-B9DE-B896EEF029F6}" sibTransId="{691BCDD6-D9CF-4E69-8196-9239EDE61C8B}"/>
    <dgm:cxn modelId="{7EA1B49D-6DEB-47A9-ACDC-9E6C9BE8829C}" type="presOf" srcId="{AFB1B5EA-CA85-4A9C-88FF-340E56E22163}" destId="{3EABE946-4993-47B1-A3D9-A66B2F886E46}" srcOrd="0" destOrd="0" presId="urn:microsoft.com/office/officeart/2005/8/layout/hierarchy5"/>
    <dgm:cxn modelId="{F8DDA23C-B4D4-4A87-91A4-25AEBFE75165}" type="presOf" srcId="{054E6204-F370-40F7-8CC2-BA385003F0B7}" destId="{34E8C4E7-E9CD-40E8-8174-B0A5B6FD8B7E}" srcOrd="0" destOrd="0" presId="urn:microsoft.com/office/officeart/2005/8/layout/hierarchy5"/>
    <dgm:cxn modelId="{F7CCC143-5E24-4F5F-B744-9DED42852815}" type="presOf" srcId="{FE1EBEC4-6521-4735-879E-2DCBB349146F}" destId="{486216D4-4EAD-4637-81EE-B78260C79D19}" srcOrd="0" destOrd="0" presId="urn:microsoft.com/office/officeart/2005/8/layout/hierarchy5"/>
    <dgm:cxn modelId="{C3710CEF-0BE9-4373-84CB-835E6CEF6D8F}" srcId="{AFB1B5EA-CA85-4A9C-88FF-340E56E22163}" destId="{C8ABAD27-2EB1-406E-B28A-A3D47648E812}" srcOrd="0" destOrd="0" parTransId="{9DDC0F9B-7130-427E-AC0A-D2A504D97AE7}" sibTransId="{27F65CF5-F573-4E9D-963D-3A90B7D31237}"/>
    <dgm:cxn modelId="{A5BF640A-7036-4A54-BE0D-2C78CE06E1FD}" srcId="{C8ABAD27-2EB1-406E-B28A-A3D47648E812}" destId="{E02C7B72-0A3E-40A6-8D8E-BF3A85A5252B}" srcOrd="1" destOrd="0" parTransId="{ACCCF38E-9C10-47F8-85A0-D10493D2BA91}" sibTransId="{219D4FEF-1F54-4F5F-BF80-6A3EB063ECCD}"/>
    <dgm:cxn modelId="{80F8F475-9559-45D8-906F-85C99798DB32}" type="presOf" srcId="{9DDC0F9B-7130-427E-AC0A-D2A504D97AE7}" destId="{5968F03A-6682-49D3-8679-B705D49DE0DB}" srcOrd="0" destOrd="0" presId="urn:microsoft.com/office/officeart/2005/8/layout/hierarchy5"/>
    <dgm:cxn modelId="{277DEFEC-7CC9-452C-B4BD-4BE4F85A595D}" type="presOf" srcId="{3C4077AD-0E5D-47BE-B9DE-B896EEF029F6}" destId="{4FC80857-3784-4FAD-917C-CCE6703533AD}" srcOrd="1" destOrd="0" presId="urn:microsoft.com/office/officeart/2005/8/layout/hierarchy5"/>
    <dgm:cxn modelId="{97444E54-1814-46FF-8086-BC38677EBD16}" srcId="{20EEC345-EB5F-4752-9696-784EFDA770C0}" destId="{AFB1B5EA-CA85-4A9C-88FF-340E56E22163}" srcOrd="0" destOrd="0" parTransId="{8D81E44E-EFEA-4A5B-9A13-24D94948BC37}" sibTransId="{58B83DFE-40D7-482D-8595-C8D4E52200CE}"/>
    <dgm:cxn modelId="{F36BF953-15AA-44F6-A73C-5C7363D3BC4F}" srcId="{C8ABAD27-2EB1-406E-B28A-A3D47648E812}" destId="{434DB432-B172-48DB-8F17-A2B9DE794BD9}" srcOrd="0" destOrd="0" parTransId="{D6471BB4-5FEA-47EC-9794-79ECDCF17AD5}" sibTransId="{167ADF97-EE3F-4B3C-AD40-7EB84E172114}"/>
    <dgm:cxn modelId="{4196670D-636B-41D4-96DE-5130C65CCB78}" type="presOf" srcId="{D6471BB4-5FEA-47EC-9794-79ECDCF17AD5}" destId="{9044F6C5-B114-4A2B-AAD2-A996E25120B3}" srcOrd="0" destOrd="0" presId="urn:microsoft.com/office/officeart/2005/8/layout/hierarchy5"/>
    <dgm:cxn modelId="{DFC9B51C-0206-4DA6-AA6D-0DCB04829AED}" srcId="{20EEC345-EB5F-4752-9696-784EFDA770C0}" destId="{FE1EBEC4-6521-4735-879E-2DCBB349146F}" srcOrd="3" destOrd="0" parTransId="{29A6CC33-B8B4-4C1C-99DF-412136187CA6}" sibTransId="{3E8569AD-4CDF-4D44-BB2C-83B232C7F201}"/>
    <dgm:cxn modelId="{6CEAD39C-5AEE-4802-B6D0-D1CE7DA4FC25}" type="presOf" srcId="{FE1EBEC4-6521-4735-879E-2DCBB349146F}" destId="{98387AA3-5965-4D22-AF42-3889AE7F5803}" srcOrd="1" destOrd="0" presId="urn:microsoft.com/office/officeart/2005/8/layout/hierarchy5"/>
    <dgm:cxn modelId="{A4F18C9F-4936-46FC-86AD-2D4FDA6383D2}" type="presOf" srcId="{38972329-1E83-4379-BC6C-1D6C9291D2BA}" destId="{C78C0C13-4C97-42AC-AA9F-EE549A52EB65}" srcOrd="0" destOrd="0" presId="urn:microsoft.com/office/officeart/2005/8/layout/hierarchy5"/>
    <dgm:cxn modelId="{6006344F-A64E-47FD-ADD4-238D900FAB31}" type="presOf" srcId="{ACCCF38E-9C10-47F8-85A0-D10493D2BA91}" destId="{2E36E2C0-0A91-4DCF-8734-D486D9A1915C}" srcOrd="0" destOrd="0" presId="urn:microsoft.com/office/officeart/2005/8/layout/hierarchy5"/>
    <dgm:cxn modelId="{319F5895-FE69-4D78-A979-68752B667E5C}" srcId="{38972329-1E83-4379-BC6C-1D6C9291D2BA}" destId="{38F61712-0421-46E2-85EA-3362B5217FE6}" srcOrd="0" destOrd="0" parTransId="{45727954-BF11-45C4-BABE-65D00AFEBE11}" sibTransId="{367AC3C2-C77E-4811-B581-BAED93A8AC55}"/>
    <dgm:cxn modelId="{10725F4F-29FA-4EC7-83BE-8CCCE8C9EE28}" type="presOf" srcId="{9DDC0F9B-7130-427E-AC0A-D2A504D97AE7}" destId="{2828BE41-8681-4D9E-8A77-6668BEE98AC4}" srcOrd="1" destOrd="0" presId="urn:microsoft.com/office/officeart/2005/8/layout/hierarchy5"/>
    <dgm:cxn modelId="{7561F7C0-882B-40A3-9F4A-0C71ACE68A71}" type="presParOf" srcId="{ED6DC9F3-CA95-44AC-85C3-04248D85824E}" destId="{BF3AAEF0-F9B7-467E-AAF3-97E30223BD76}" srcOrd="0" destOrd="0" presId="urn:microsoft.com/office/officeart/2005/8/layout/hierarchy5"/>
    <dgm:cxn modelId="{55FEDAFA-3FB0-4D2F-AD85-0DC2114E3713}" type="presParOf" srcId="{BF3AAEF0-F9B7-467E-AAF3-97E30223BD76}" destId="{D2958655-5441-4CEE-98B8-2B91E853C661}" srcOrd="0" destOrd="0" presId="urn:microsoft.com/office/officeart/2005/8/layout/hierarchy5"/>
    <dgm:cxn modelId="{902A6F07-29A8-40D2-BF31-997C2674EFA5}" type="presParOf" srcId="{BF3AAEF0-F9B7-467E-AAF3-97E30223BD76}" destId="{5A0612BF-62A7-4C8D-BBDF-A9967A875327}" srcOrd="1" destOrd="0" presId="urn:microsoft.com/office/officeart/2005/8/layout/hierarchy5"/>
    <dgm:cxn modelId="{BD1AA56B-B0F9-4720-8B51-D1EBBCF5C9E4}" type="presParOf" srcId="{5A0612BF-62A7-4C8D-BBDF-A9967A875327}" destId="{1F5C721A-B532-4492-8A21-CE715C491FF8}" srcOrd="0" destOrd="0" presId="urn:microsoft.com/office/officeart/2005/8/layout/hierarchy5"/>
    <dgm:cxn modelId="{5F317474-AE3F-499A-A309-E8EFD8DF8084}" type="presParOf" srcId="{1F5C721A-B532-4492-8A21-CE715C491FF8}" destId="{3EABE946-4993-47B1-A3D9-A66B2F886E46}" srcOrd="0" destOrd="0" presId="urn:microsoft.com/office/officeart/2005/8/layout/hierarchy5"/>
    <dgm:cxn modelId="{E82E8689-C99D-4198-A258-8E0425D5C1CF}" type="presParOf" srcId="{1F5C721A-B532-4492-8A21-CE715C491FF8}" destId="{1C236A0A-CD53-4BA9-B452-41E5908EF324}" srcOrd="1" destOrd="0" presId="urn:microsoft.com/office/officeart/2005/8/layout/hierarchy5"/>
    <dgm:cxn modelId="{9660707D-1795-4BDC-B21D-274C7E96ADEA}" type="presParOf" srcId="{1C236A0A-CD53-4BA9-B452-41E5908EF324}" destId="{5968F03A-6682-49D3-8679-B705D49DE0DB}" srcOrd="0" destOrd="0" presId="urn:microsoft.com/office/officeart/2005/8/layout/hierarchy5"/>
    <dgm:cxn modelId="{0579AAE6-953C-4DE7-96D0-F9ABEAE313FC}" type="presParOf" srcId="{5968F03A-6682-49D3-8679-B705D49DE0DB}" destId="{2828BE41-8681-4D9E-8A77-6668BEE98AC4}" srcOrd="0" destOrd="0" presId="urn:microsoft.com/office/officeart/2005/8/layout/hierarchy5"/>
    <dgm:cxn modelId="{83F8187A-4A67-443F-A975-F61D67281C49}" type="presParOf" srcId="{1C236A0A-CD53-4BA9-B452-41E5908EF324}" destId="{D4BC7C97-44DF-4060-9E24-EE7E3673F6C6}" srcOrd="1" destOrd="0" presId="urn:microsoft.com/office/officeart/2005/8/layout/hierarchy5"/>
    <dgm:cxn modelId="{E56B2218-D4A5-4313-B35C-DD427E2A5011}" type="presParOf" srcId="{D4BC7C97-44DF-4060-9E24-EE7E3673F6C6}" destId="{EFBBED36-E012-4CCF-A2A5-DC3B2D467D1D}" srcOrd="0" destOrd="0" presId="urn:microsoft.com/office/officeart/2005/8/layout/hierarchy5"/>
    <dgm:cxn modelId="{FCC06C9A-5EB2-4F06-9896-C46D1156DE52}" type="presParOf" srcId="{D4BC7C97-44DF-4060-9E24-EE7E3673F6C6}" destId="{BFF07185-29C4-4E20-9D6B-B35364D720D9}" srcOrd="1" destOrd="0" presId="urn:microsoft.com/office/officeart/2005/8/layout/hierarchy5"/>
    <dgm:cxn modelId="{9669A29F-AC9C-4B1E-9B44-146F9CABFF2C}" type="presParOf" srcId="{BFF07185-29C4-4E20-9D6B-B35364D720D9}" destId="{9044F6C5-B114-4A2B-AAD2-A996E25120B3}" srcOrd="0" destOrd="0" presId="urn:microsoft.com/office/officeart/2005/8/layout/hierarchy5"/>
    <dgm:cxn modelId="{A1588707-E2D3-4833-B41A-070C0C4822E4}" type="presParOf" srcId="{9044F6C5-B114-4A2B-AAD2-A996E25120B3}" destId="{C3FE62AD-0E3B-409F-B632-69D81B96B6E5}" srcOrd="0" destOrd="0" presId="urn:microsoft.com/office/officeart/2005/8/layout/hierarchy5"/>
    <dgm:cxn modelId="{0343E461-84D7-4FB2-9FE4-BED6B2721C16}" type="presParOf" srcId="{BFF07185-29C4-4E20-9D6B-B35364D720D9}" destId="{A0F86E1A-F8BB-41E7-89E4-1F4F14356B64}" srcOrd="1" destOrd="0" presId="urn:microsoft.com/office/officeart/2005/8/layout/hierarchy5"/>
    <dgm:cxn modelId="{D85DA2B6-5419-4945-9B49-212BC1E28EE9}" type="presParOf" srcId="{A0F86E1A-F8BB-41E7-89E4-1F4F14356B64}" destId="{829E0797-C6B1-4153-AE18-A12CCB489235}" srcOrd="0" destOrd="0" presId="urn:microsoft.com/office/officeart/2005/8/layout/hierarchy5"/>
    <dgm:cxn modelId="{B42CCC53-4BBE-4338-ABC1-1AEFA9975253}" type="presParOf" srcId="{A0F86E1A-F8BB-41E7-89E4-1F4F14356B64}" destId="{72C72102-AC62-424B-89AA-14B9D60BCB31}" srcOrd="1" destOrd="0" presId="urn:microsoft.com/office/officeart/2005/8/layout/hierarchy5"/>
    <dgm:cxn modelId="{D9057499-6028-4227-AC80-DEB07327E526}" type="presParOf" srcId="{BFF07185-29C4-4E20-9D6B-B35364D720D9}" destId="{2E36E2C0-0A91-4DCF-8734-D486D9A1915C}" srcOrd="2" destOrd="0" presId="urn:microsoft.com/office/officeart/2005/8/layout/hierarchy5"/>
    <dgm:cxn modelId="{5DAEC3F5-486A-49A0-8920-4AA1AC8D8754}" type="presParOf" srcId="{2E36E2C0-0A91-4DCF-8734-D486D9A1915C}" destId="{2C9420E2-C1CF-4A64-B0F9-06C97A3C774A}" srcOrd="0" destOrd="0" presId="urn:microsoft.com/office/officeart/2005/8/layout/hierarchy5"/>
    <dgm:cxn modelId="{809F6704-4310-495E-99B7-A7C510FA57E4}" type="presParOf" srcId="{BFF07185-29C4-4E20-9D6B-B35364D720D9}" destId="{47BE7A9A-9832-4CBA-81ED-2BE9139ECCAB}" srcOrd="3" destOrd="0" presId="urn:microsoft.com/office/officeart/2005/8/layout/hierarchy5"/>
    <dgm:cxn modelId="{6C220978-BFC6-46F9-BDA9-7A77F41C208A}" type="presParOf" srcId="{47BE7A9A-9832-4CBA-81ED-2BE9139ECCAB}" destId="{D0F3C02E-166D-4995-BC5B-DAB77C4F905B}" srcOrd="0" destOrd="0" presId="urn:microsoft.com/office/officeart/2005/8/layout/hierarchy5"/>
    <dgm:cxn modelId="{91694A98-9EB5-457C-A0C6-52E1768C54AD}" type="presParOf" srcId="{47BE7A9A-9832-4CBA-81ED-2BE9139ECCAB}" destId="{38AAC972-0EE1-4749-979E-9AF76B1AE131}" srcOrd="1" destOrd="0" presId="urn:microsoft.com/office/officeart/2005/8/layout/hierarchy5"/>
    <dgm:cxn modelId="{A92C9629-C4EA-45E8-8109-94E99805505D}" type="presParOf" srcId="{1C236A0A-CD53-4BA9-B452-41E5908EF324}" destId="{EDC8A656-D1EF-4BCA-A92C-BABC9FB6D9A1}" srcOrd="2" destOrd="0" presId="urn:microsoft.com/office/officeart/2005/8/layout/hierarchy5"/>
    <dgm:cxn modelId="{5859712C-DEE3-4656-BB14-E820A22E336C}" type="presParOf" srcId="{EDC8A656-D1EF-4BCA-A92C-BABC9FB6D9A1}" destId="{4FC80857-3784-4FAD-917C-CCE6703533AD}" srcOrd="0" destOrd="0" presId="urn:microsoft.com/office/officeart/2005/8/layout/hierarchy5"/>
    <dgm:cxn modelId="{06DB1772-7A31-416F-A810-1C16944BEF35}" type="presParOf" srcId="{1C236A0A-CD53-4BA9-B452-41E5908EF324}" destId="{FA43BBBD-311B-44D1-BF89-3913AE6E4536}" srcOrd="3" destOrd="0" presId="urn:microsoft.com/office/officeart/2005/8/layout/hierarchy5"/>
    <dgm:cxn modelId="{6F95A360-BAA8-45DB-8721-28B86D3B3D0A}" type="presParOf" srcId="{FA43BBBD-311B-44D1-BF89-3913AE6E4536}" destId="{C78C0C13-4C97-42AC-AA9F-EE549A52EB65}" srcOrd="0" destOrd="0" presId="urn:microsoft.com/office/officeart/2005/8/layout/hierarchy5"/>
    <dgm:cxn modelId="{C1DBD50D-9BDA-42F5-9CCC-6125894EFDC9}" type="presParOf" srcId="{FA43BBBD-311B-44D1-BF89-3913AE6E4536}" destId="{D31BA490-5276-44FB-A539-CEB2144645ED}" srcOrd="1" destOrd="0" presId="urn:microsoft.com/office/officeart/2005/8/layout/hierarchy5"/>
    <dgm:cxn modelId="{A9AC27DC-847E-4FAC-BBAA-08FB8BFF9955}" type="presParOf" srcId="{D31BA490-5276-44FB-A539-CEB2144645ED}" destId="{87E9A6E9-4BE3-4353-8D44-9CE5BCBF6CD5}" srcOrd="0" destOrd="0" presId="urn:microsoft.com/office/officeart/2005/8/layout/hierarchy5"/>
    <dgm:cxn modelId="{1D6B9F04-FAFD-434B-8468-5FBB92288455}" type="presParOf" srcId="{87E9A6E9-4BE3-4353-8D44-9CE5BCBF6CD5}" destId="{FE971DBA-7B95-484E-A1B3-25AD21BB34EE}" srcOrd="0" destOrd="0" presId="urn:microsoft.com/office/officeart/2005/8/layout/hierarchy5"/>
    <dgm:cxn modelId="{21D8E1F4-47F6-4DE6-A323-44399D1C2141}" type="presParOf" srcId="{D31BA490-5276-44FB-A539-CEB2144645ED}" destId="{27FDBDB6-3863-4D50-A62F-94A8EADEF762}" srcOrd="1" destOrd="0" presId="urn:microsoft.com/office/officeart/2005/8/layout/hierarchy5"/>
    <dgm:cxn modelId="{82740A1B-62BB-486A-8FFA-6373BDFFCDA1}" type="presParOf" srcId="{27FDBDB6-3863-4D50-A62F-94A8EADEF762}" destId="{3733D100-1C75-4312-9F2D-4CB102A1790F}" srcOrd="0" destOrd="0" presId="urn:microsoft.com/office/officeart/2005/8/layout/hierarchy5"/>
    <dgm:cxn modelId="{07D4C629-EE92-4BEE-BCBD-4FDF2A1BD5F6}" type="presParOf" srcId="{27FDBDB6-3863-4D50-A62F-94A8EADEF762}" destId="{2CC2D9DD-F6CA-416D-A47B-72C146282963}" srcOrd="1" destOrd="0" presId="urn:microsoft.com/office/officeart/2005/8/layout/hierarchy5"/>
    <dgm:cxn modelId="{D3D50FF2-CB23-44B0-8D38-5575FFFAB9B1}" type="presParOf" srcId="{ED6DC9F3-CA95-44AC-85C3-04248D85824E}" destId="{0B7E50E4-988A-435C-9D01-8FA8BEE02363}" srcOrd="1" destOrd="0" presId="urn:microsoft.com/office/officeart/2005/8/layout/hierarchy5"/>
    <dgm:cxn modelId="{46F29666-740C-460D-9FB8-AA1F2BC3B74F}" type="presParOf" srcId="{0B7E50E4-988A-435C-9D01-8FA8BEE02363}" destId="{6E06C947-5B79-4A76-A1A5-7C71E14F5692}" srcOrd="0" destOrd="0" presId="urn:microsoft.com/office/officeart/2005/8/layout/hierarchy5"/>
    <dgm:cxn modelId="{F482CE26-733F-4760-86D3-4894B69541FC}" type="presParOf" srcId="{6E06C947-5B79-4A76-A1A5-7C71E14F5692}" destId="{34E8C4E7-E9CD-40E8-8174-B0A5B6FD8B7E}" srcOrd="0" destOrd="0" presId="urn:microsoft.com/office/officeart/2005/8/layout/hierarchy5"/>
    <dgm:cxn modelId="{719CEB3D-EC30-43DC-8CA8-5E39DFB706E8}" type="presParOf" srcId="{6E06C947-5B79-4A76-A1A5-7C71E14F5692}" destId="{B1EC8A75-C2C1-4AA4-A2F8-242755EAAE99}" srcOrd="1" destOrd="0" presId="urn:microsoft.com/office/officeart/2005/8/layout/hierarchy5"/>
    <dgm:cxn modelId="{F3C81CA3-2C72-48FA-8AB8-6E299326EB74}" type="presParOf" srcId="{0B7E50E4-988A-435C-9D01-8FA8BEE02363}" destId="{319D6B06-3E51-404C-9ADB-7D5946BDE24B}" srcOrd="1" destOrd="0" presId="urn:microsoft.com/office/officeart/2005/8/layout/hierarchy5"/>
    <dgm:cxn modelId="{B52A33EE-2D10-46C6-89A6-0F00782EB959}" type="presParOf" srcId="{319D6B06-3E51-404C-9ADB-7D5946BDE24B}" destId="{8D5FF4EE-EF72-42D8-ACF3-43D6BD0B5521}" srcOrd="0" destOrd="0" presId="urn:microsoft.com/office/officeart/2005/8/layout/hierarchy5"/>
    <dgm:cxn modelId="{0A16F210-04C9-4ABE-A1F5-FB814421F578}" type="presParOf" srcId="{0B7E50E4-988A-435C-9D01-8FA8BEE02363}" destId="{9C8A9EEC-BE5A-4B84-BF8A-08BDBB5C1A9B}" srcOrd="2" destOrd="0" presId="urn:microsoft.com/office/officeart/2005/8/layout/hierarchy5"/>
    <dgm:cxn modelId="{9B7F91CA-D1A5-4940-B658-63C49729DADD}" type="presParOf" srcId="{9C8A9EEC-BE5A-4B84-BF8A-08BDBB5C1A9B}" destId="{AE134DAA-E2B4-4F43-A12F-44F14938D625}" srcOrd="0" destOrd="0" presId="urn:microsoft.com/office/officeart/2005/8/layout/hierarchy5"/>
    <dgm:cxn modelId="{562CA62C-C6F2-4784-89CB-063BB8161809}" type="presParOf" srcId="{9C8A9EEC-BE5A-4B84-BF8A-08BDBB5C1A9B}" destId="{E86EA134-8378-4B99-9B8F-7487A5E07342}" srcOrd="1" destOrd="0" presId="urn:microsoft.com/office/officeart/2005/8/layout/hierarchy5"/>
    <dgm:cxn modelId="{7D4D42E7-852B-4414-A62F-09856C9C937C}" type="presParOf" srcId="{0B7E50E4-988A-435C-9D01-8FA8BEE02363}" destId="{F49C847E-BA40-4785-BD13-58E2FB2045C1}" srcOrd="3" destOrd="0" presId="urn:microsoft.com/office/officeart/2005/8/layout/hierarchy5"/>
    <dgm:cxn modelId="{1BD8B04A-9862-410C-A467-EFAF53915DDC}" type="presParOf" srcId="{F49C847E-BA40-4785-BD13-58E2FB2045C1}" destId="{3F7B5778-4C27-4C05-B850-DE7410E70D28}" srcOrd="0" destOrd="0" presId="urn:microsoft.com/office/officeart/2005/8/layout/hierarchy5"/>
    <dgm:cxn modelId="{F1A7A205-9AAC-4476-98F5-5D8CE0D55298}" type="presParOf" srcId="{0B7E50E4-988A-435C-9D01-8FA8BEE02363}" destId="{509BD713-CD06-44EB-91F9-F9B90437A4E2}" srcOrd="4" destOrd="0" presId="urn:microsoft.com/office/officeart/2005/8/layout/hierarchy5"/>
    <dgm:cxn modelId="{0B640F25-CC42-4554-85A0-66203025D033}" type="presParOf" srcId="{509BD713-CD06-44EB-91F9-F9B90437A4E2}" destId="{486216D4-4EAD-4637-81EE-B78260C79D19}" srcOrd="0" destOrd="0" presId="urn:microsoft.com/office/officeart/2005/8/layout/hierarchy5"/>
    <dgm:cxn modelId="{D060959E-2DD3-470F-95B4-D40E0D8988E9}" type="presParOf" srcId="{509BD713-CD06-44EB-91F9-F9B90437A4E2}" destId="{98387AA3-5965-4D22-AF42-3889AE7F5803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2D0E57A-BEEE-4A37-84F3-07260F307B7E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5C4F87-5E23-48FB-8B9E-9FBE118F578D}">
      <dgm:prSet phldrT="[Text]"/>
      <dgm:spPr>
        <a:solidFill>
          <a:srgbClr val="FF0000"/>
        </a:solidFill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 err="1" smtClean="0"/>
            <a:t>Energi</a:t>
          </a:r>
          <a:r>
            <a:rPr lang="en-US" dirty="0" smtClean="0"/>
            <a:t> </a:t>
          </a:r>
          <a:r>
            <a:rPr lang="en-US" dirty="0" err="1" smtClean="0"/>
            <a:t>Baru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Terbarukan</a:t>
          </a:r>
          <a:endParaRPr lang="en-US" dirty="0"/>
        </a:p>
      </dgm:t>
    </dgm:pt>
    <dgm:pt modelId="{7AE3B3A9-FA57-45C0-BD84-F24B19B5FE77}" type="parTrans" cxnId="{9D9088C4-A9AB-4986-8F64-13C496E4E2E8}">
      <dgm:prSet/>
      <dgm:spPr/>
      <dgm:t>
        <a:bodyPr/>
        <a:lstStyle/>
        <a:p>
          <a:endParaRPr lang="en-US"/>
        </a:p>
      </dgm:t>
    </dgm:pt>
    <dgm:pt modelId="{D40E8BA9-BB8B-447D-8A74-74F4E5EBF53D}" type="sibTrans" cxnId="{9D9088C4-A9AB-4986-8F64-13C496E4E2E8}">
      <dgm:prSet/>
      <dgm:spPr/>
      <dgm:t>
        <a:bodyPr/>
        <a:lstStyle/>
        <a:p>
          <a:endParaRPr lang="en-US"/>
        </a:p>
      </dgm:t>
    </dgm:pt>
    <dgm:pt modelId="{E59D2ED4-2BBD-4780-BAC3-11B32EA6EDD0}">
      <dgm:prSet phldrT="[Text]"/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err="1" smtClean="0"/>
            <a:t>Judul</a:t>
          </a:r>
          <a:r>
            <a:rPr lang="en-US" smtClean="0"/>
            <a:t> </a:t>
          </a:r>
          <a:r>
            <a:rPr lang="id-ID" smtClean="0"/>
            <a:t> riset</a:t>
          </a:r>
          <a:endParaRPr lang="en-US" dirty="0"/>
        </a:p>
      </dgm:t>
    </dgm:pt>
    <dgm:pt modelId="{2600900B-0DA9-4AEB-A6CE-9E5848FAC99A}" type="parTrans" cxnId="{C686B3DA-4D70-4BA8-A280-769D23CF610E}">
      <dgm:prSet/>
      <dgm:spPr/>
      <dgm:t>
        <a:bodyPr/>
        <a:lstStyle/>
        <a:p>
          <a:endParaRPr lang="en-US"/>
        </a:p>
      </dgm:t>
    </dgm:pt>
    <dgm:pt modelId="{2F01068B-3BF8-496B-B414-C49F415CF34A}" type="sibTrans" cxnId="{C686B3DA-4D70-4BA8-A280-769D23CF610E}">
      <dgm:prSet/>
      <dgm:spPr/>
      <dgm:t>
        <a:bodyPr/>
        <a:lstStyle/>
        <a:p>
          <a:endParaRPr lang="en-US"/>
        </a:p>
      </dgm:t>
    </dgm:pt>
    <dgm:pt modelId="{C8AFF0C3-4C24-4A50-8EBF-CCE8D56D96EF}">
      <dgm:prSet phldrT="[Text]"/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err="1" smtClean="0"/>
            <a:t>Judul</a:t>
          </a:r>
          <a:r>
            <a:rPr lang="en-US" smtClean="0"/>
            <a:t> </a:t>
          </a:r>
          <a:r>
            <a:rPr lang="id-ID" smtClean="0"/>
            <a:t> riset</a:t>
          </a:r>
          <a:endParaRPr lang="en-US" dirty="0"/>
        </a:p>
      </dgm:t>
    </dgm:pt>
    <dgm:pt modelId="{A3D7FBDB-1164-4884-BE26-5489AA868C47}" type="parTrans" cxnId="{885D1712-608F-4381-80CA-EB1749570C74}">
      <dgm:prSet/>
      <dgm:spPr/>
      <dgm:t>
        <a:bodyPr/>
        <a:lstStyle/>
        <a:p>
          <a:endParaRPr lang="en-US"/>
        </a:p>
      </dgm:t>
    </dgm:pt>
    <dgm:pt modelId="{2589C791-6DA8-4E16-8B1E-9F7F8C709FEC}" type="sibTrans" cxnId="{885D1712-608F-4381-80CA-EB1749570C74}">
      <dgm:prSet/>
      <dgm:spPr/>
      <dgm:t>
        <a:bodyPr/>
        <a:lstStyle/>
        <a:p>
          <a:endParaRPr lang="en-US"/>
        </a:p>
      </dgm:t>
    </dgm:pt>
    <dgm:pt modelId="{4EC99266-16F0-4C7E-992D-75055FD7FB85}">
      <dgm:prSet phldrT="[Text]"/>
      <dgm:spPr>
        <a:solidFill>
          <a:schemeClr val="accent1">
            <a:lumMod val="60000"/>
            <a:lumOff val="40000"/>
          </a:schemeClr>
        </a:solidFill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 err="1" smtClean="0"/>
            <a:t>Teknologi</a:t>
          </a:r>
          <a:r>
            <a:rPr lang="en-US" dirty="0" smtClean="0"/>
            <a:t> </a:t>
          </a:r>
          <a:r>
            <a:rPr lang="en-US" dirty="0" err="1" smtClean="0"/>
            <a:t>Terapan</a:t>
          </a:r>
          <a:endParaRPr lang="en-US" dirty="0"/>
        </a:p>
      </dgm:t>
    </dgm:pt>
    <dgm:pt modelId="{7CCA087B-6BBF-4D38-99E4-42DD8436EC0D}" type="parTrans" cxnId="{F2FA9A50-E0C3-4844-930A-735B70D82071}">
      <dgm:prSet/>
      <dgm:spPr/>
      <dgm:t>
        <a:bodyPr/>
        <a:lstStyle/>
        <a:p>
          <a:endParaRPr lang="en-US"/>
        </a:p>
      </dgm:t>
    </dgm:pt>
    <dgm:pt modelId="{86580811-15D9-4CC2-A48D-1DE1517F714E}" type="sibTrans" cxnId="{F2FA9A50-E0C3-4844-930A-735B70D82071}">
      <dgm:prSet/>
      <dgm:spPr/>
      <dgm:t>
        <a:bodyPr/>
        <a:lstStyle/>
        <a:p>
          <a:endParaRPr lang="en-US"/>
        </a:p>
      </dgm:t>
    </dgm:pt>
    <dgm:pt modelId="{D7FD6977-DED5-4B49-9860-D650F74C90D5}">
      <dgm:prSet phldrT="[Text]"/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err="1" smtClean="0"/>
            <a:t>Judul</a:t>
          </a:r>
          <a:r>
            <a:rPr lang="en-US" smtClean="0"/>
            <a:t> </a:t>
          </a:r>
          <a:r>
            <a:rPr lang="id-ID" smtClean="0"/>
            <a:t> riset</a:t>
          </a:r>
          <a:endParaRPr lang="en-US" dirty="0"/>
        </a:p>
      </dgm:t>
    </dgm:pt>
    <dgm:pt modelId="{84008E35-47D0-4FAA-8CFD-E7819E2623D2}" type="parTrans" cxnId="{C45EAE81-33AA-4531-AE23-27A636006E43}">
      <dgm:prSet/>
      <dgm:spPr/>
      <dgm:t>
        <a:bodyPr/>
        <a:lstStyle/>
        <a:p>
          <a:endParaRPr lang="en-US"/>
        </a:p>
      </dgm:t>
    </dgm:pt>
    <dgm:pt modelId="{E8DCCE7A-FDE2-424F-8797-BAEFC1659C7C}" type="sibTrans" cxnId="{C45EAE81-33AA-4531-AE23-27A636006E43}">
      <dgm:prSet/>
      <dgm:spPr/>
      <dgm:t>
        <a:bodyPr/>
        <a:lstStyle/>
        <a:p>
          <a:endParaRPr lang="en-US"/>
        </a:p>
      </dgm:t>
    </dgm:pt>
    <dgm:pt modelId="{D597860C-9600-4D0A-A159-669C299B6F5B}">
      <dgm:prSet phldrT="[Text]"/>
      <dgm:spPr>
        <a:solidFill>
          <a:schemeClr val="accent1">
            <a:lumMod val="60000"/>
            <a:lumOff val="40000"/>
          </a:schemeClr>
        </a:solidFill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 smtClean="0"/>
            <a:t>Tata </a:t>
          </a:r>
          <a:r>
            <a:rPr lang="en-US" dirty="0" err="1" smtClean="0"/>
            <a:t>Pemerintahan</a:t>
          </a:r>
          <a:endParaRPr lang="en-US" dirty="0"/>
        </a:p>
      </dgm:t>
    </dgm:pt>
    <dgm:pt modelId="{E19A63B2-5E15-4136-AEE6-15A7B33D6C43}" type="sibTrans" cxnId="{3A47628B-7DA2-4F7B-98C9-B7F307EF5BB0}">
      <dgm:prSet/>
      <dgm:spPr/>
      <dgm:t>
        <a:bodyPr/>
        <a:lstStyle/>
        <a:p>
          <a:endParaRPr lang="en-US"/>
        </a:p>
      </dgm:t>
    </dgm:pt>
    <dgm:pt modelId="{67039836-5E63-4196-8501-7F90D1F1D539}" type="parTrans" cxnId="{3A47628B-7DA2-4F7B-98C9-B7F307EF5BB0}">
      <dgm:prSet/>
      <dgm:spPr/>
      <dgm:t>
        <a:bodyPr/>
        <a:lstStyle/>
        <a:p>
          <a:endParaRPr lang="en-US"/>
        </a:p>
      </dgm:t>
    </dgm:pt>
    <dgm:pt modelId="{17420328-F693-463D-8758-A62C0E28D00E}">
      <dgm:prSet phldrT="[Text]"/>
      <dgm:spPr>
        <a:solidFill>
          <a:schemeClr val="accent1">
            <a:lumMod val="60000"/>
            <a:lumOff val="40000"/>
          </a:schemeClr>
        </a:solidFill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 err="1" smtClean="0"/>
            <a:t>Perubahan</a:t>
          </a:r>
          <a:r>
            <a:rPr lang="en-US" dirty="0" smtClean="0"/>
            <a:t> </a:t>
          </a:r>
          <a:r>
            <a:rPr lang="en-US" dirty="0" err="1" smtClean="0"/>
            <a:t>Perilaku</a:t>
          </a:r>
          <a:r>
            <a:rPr lang="en-US" dirty="0" smtClean="0"/>
            <a:t> </a:t>
          </a:r>
          <a:r>
            <a:rPr lang="en-US" dirty="0" err="1" smtClean="0"/>
            <a:t>Sosial</a:t>
          </a:r>
          <a:r>
            <a:rPr lang="en-US" dirty="0" smtClean="0"/>
            <a:t> </a:t>
          </a:r>
          <a:r>
            <a:rPr lang="en-US" dirty="0" err="1" smtClean="0"/>
            <a:t>Budaya</a:t>
          </a:r>
          <a:endParaRPr lang="en-US" dirty="0"/>
        </a:p>
      </dgm:t>
    </dgm:pt>
    <dgm:pt modelId="{5ECED73C-6820-4723-A07D-A1BFD4D897F9}" type="parTrans" cxnId="{F06C1E44-3FFA-42A8-9A00-6253C7952979}">
      <dgm:prSet/>
      <dgm:spPr/>
      <dgm:t>
        <a:bodyPr/>
        <a:lstStyle/>
        <a:p>
          <a:endParaRPr lang="en-US"/>
        </a:p>
      </dgm:t>
    </dgm:pt>
    <dgm:pt modelId="{40847407-2D6C-4FD5-BEF3-003396D10748}" type="sibTrans" cxnId="{F06C1E44-3FFA-42A8-9A00-6253C7952979}">
      <dgm:prSet/>
      <dgm:spPr/>
      <dgm:t>
        <a:bodyPr/>
        <a:lstStyle/>
        <a:p>
          <a:endParaRPr lang="en-US"/>
        </a:p>
      </dgm:t>
    </dgm:pt>
    <dgm:pt modelId="{9B6AAEB7-FAAC-4D6C-8535-100D5757CE39}">
      <dgm:prSet phldrT="[Text]"/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err="1" smtClean="0"/>
            <a:t>Judul</a:t>
          </a:r>
          <a:r>
            <a:rPr lang="en-US" smtClean="0"/>
            <a:t> </a:t>
          </a:r>
          <a:r>
            <a:rPr lang="id-ID" smtClean="0"/>
            <a:t> riset</a:t>
          </a:r>
          <a:endParaRPr lang="en-US" dirty="0"/>
        </a:p>
      </dgm:t>
    </dgm:pt>
    <dgm:pt modelId="{C752AB68-F42B-4B5F-BA26-8281E0DC550B}" type="parTrans" cxnId="{1F22BEBB-7327-4E70-8178-5DE2209CBDB0}">
      <dgm:prSet/>
      <dgm:spPr/>
      <dgm:t>
        <a:bodyPr/>
        <a:lstStyle/>
        <a:p>
          <a:endParaRPr lang="en-US"/>
        </a:p>
      </dgm:t>
    </dgm:pt>
    <dgm:pt modelId="{AE03B583-B145-4B06-A5A4-355CA5129EDE}" type="sibTrans" cxnId="{1F22BEBB-7327-4E70-8178-5DE2209CBDB0}">
      <dgm:prSet/>
      <dgm:spPr/>
      <dgm:t>
        <a:bodyPr/>
        <a:lstStyle/>
        <a:p>
          <a:endParaRPr lang="en-US"/>
        </a:p>
      </dgm:t>
    </dgm:pt>
    <dgm:pt modelId="{0CD0BD65-A17D-4D16-84F2-6830272481D3}">
      <dgm:prSet phldrT="[Text]"/>
      <dgm:spPr>
        <a:effectLst>
          <a:outerShdw blurRad="50800" dist="38100" dir="13500000" algn="b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mtClean="0"/>
            <a:t>Judul</a:t>
          </a:r>
          <a:r>
            <a:rPr lang="id-ID" smtClean="0"/>
            <a:t> riset</a:t>
          </a:r>
          <a:endParaRPr lang="en-US" dirty="0"/>
        </a:p>
      </dgm:t>
    </dgm:pt>
    <dgm:pt modelId="{A0299DA2-3844-4A37-9165-7513CA011C39}" type="parTrans" cxnId="{698B4B38-F239-4F9B-99A9-4A74C0642CD6}">
      <dgm:prSet/>
      <dgm:spPr/>
      <dgm:t>
        <a:bodyPr/>
        <a:lstStyle/>
        <a:p>
          <a:endParaRPr lang="en-US"/>
        </a:p>
      </dgm:t>
    </dgm:pt>
    <dgm:pt modelId="{6FA78760-A47F-4BBB-AA2E-63870B4B275C}" type="sibTrans" cxnId="{698B4B38-F239-4F9B-99A9-4A74C0642CD6}">
      <dgm:prSet/>
      <dgm:spPr/>
      <dgm:t>
        <a:bodyPr/>
        <a:lstStyle/>
        <a:p>
          <a:endParaRPr lang="en-US"/>
        </a:p>
      </dgm:t>
    </dgm:pt>
    <dgm:pt modelId="{886754B0-371E-4E33-AE9E-8564F8DE615D}" type="pres">
      <dgm:prSet presAssocID="{C2D0E57A-BEEE-4A37-84F3-07260F307B7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3B012D78-E97C-4956-A0F9-078863DEF500}" type="pres">
      <dgm:prSet presAssocID="{8B5C4F87-5E23-48FB-8B9E-9FBE118F578D}" presName="root1" presStyleCnt="0"/>
      <dgm:spPr/>
    </dgm:pt>
    <dgm:pt modelId="{0246EB9F-3ABE-426C-A45F-602F12BB41E6}" type="pres">
      <dgm:prSet presAssocID="{8B5C4F87-5E23-48FB-8B9E-9FBE118F578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4B7A6797-506C-4B98-B6DD-05DD3380DBB8}" type="pres">
      <dgm:prSet presAssocID="{8B5C4F87-5E23-48FB-8B9E-9FBE118F578D}" presName="level2hierChild" presStyleCnt="0"/>
      <dgm:spPr/>
    </dgm:pt>
    <dgm:pt modelId="{EB576960-3C10-48F3-9AD4-9F83888F48F3}" type="pres">
      <dgm:prSet presAssocID="{67039836-5E63-4196-8501-7F90D1F1D539}" presName="conn2-1" presStyleLbl="parChTrans1D2" presStyleIdx="0" presStyleCnt="3"/>
      <dgm:spPr/>
      <dgm:t>
        <a:bodyPr/>
        <a:lstStyle/>
        <a:p>
          <a:endParaRPr lang="id-ID"/>
        </a:p>
      </dgm:t>
    </dgm:pt>
    <dgm:pt modelId="{3A2EBA38-71AA-4F33-920F-0105E4F7CD28}" type="pres">
      <dgm:prSet presAssocID="{67039836-5E63-4196-8501-7F90D1F1D539}" presName="connTx" presStyleLbl="parChTrans1D2" presStyleIdx="0" presStyleCnt="3"/>
      <dgm:spPr/>
      <dgm:t>
        <a:bodyPr/>
        <a:lstStyle/>
        <a:p>
          <a:endParaRPr lang="id-ID"/>
        </a:p>
      </dgm:t>
    </dgm:pt>
    <dgm:pt modelId="{4B43C22D-38B3-4D06-A1D1-3A8E61395A75}" type="pres">
      <dgm:prSet presAssocID="{D597860C-9600-4D0A-A159-669C299B6F5B}" presName="root2" presStyleCnt="0"/>
      <dgm:spPr/>
    </dgm:pt>
    <dgm:pt modelId="{50AE81F9-E8C2-4B0B-B14C-869EA0D287AC}" type="pres">
      <dgm:prSet presAssocID="{D597860C-9600-4D0A-A159-669C299B6F5B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7ED6F4-8D42-4572-8CC9-9448AABC972F}" type="pres">
      <dgm:prSet presAssocID="{D597860C-9600-4D0A-A159-669C299B6F5B}" presName="level3hierChild" presStyleCnt="0"/>
      <dgm:spPr/>
    </dgm:pt>
    <dgm:pt modelId="{956C084E-6F0D-4DD8-91F4-FC6072AA0D15}" type="pres">
      <dgm:prSet presAssocID="{2600900B-0DA9-4AEB-A6CE-9E5848FAC99A}" presName="conn2-1" presStyleLbl="parChTrans1D3" presStyleIdx="0" presStyleCnt="5"/>
      <dgm:spPr/>
      <dgm:t>
        <a:bodyPr/>
        <a:lstStyle/>
        <a:p>
          <a:endParaRPr lang="id-ID"/>
        </a:p>
      </dgm:t>
    </dgm:pt>
    <dgm:pt modelId="{554B497E-CB5A-493E-B020-F38AF83997F8}" type="pres">
      <dgm:prSet presAssocID="{2600900B-0DA9-4AEB-A6CE-9E5848FAC99A}" presName="connTx" presStyleLbl="parChTrans1D3" presStyleIdx="0" presStyleCnt="5"/>
      <dgm:spPr/>
      <dgm:t>
        <a:bodyPr/>
        <a:lstStyle/>
        <a:p>
          <a:endParaRPr lang="id-ID"/>
        </a:p>
      </dgm:t>
    </dgm:pt>
    <dgm:pt modelId="{B2CC32DE-9D90-4E23-8206-5427FFF8CD14}" type="pres">
      <dgm:prSet presAssocID="{E59D2ED4-2BBD-4780-BAC3-11B32EA6EDD0}" presName="root2" presStyleCnt="0"/>
      <dgm:spPr/>
    </dgm:pt>
    <dgm:pt modelId="{1C47A6B0-560A-4F1E-A325-08BD0207B028}" type="pres">
      <dgm:prSet presAssocID="{E59D2ED4-2BBD-4780-BAC3-11B32EA6EDD0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9A9F1626-0541-4CF3-8F9A-5685CD51E11D}" type="pres">
      <dgm:prSet presAssocID="{E59D2ED4-2BBD-4780-BAC3-11B32EA6EDD0}" presName="level3hierChild" presStyleCnt="0"/>
      <dgm:spPr/>
    </dgm:pt>
    <dgm:pt modelId="{6621B870-EBE5-4132-BDC1-9A63CC666979}" type="pres">
      <dgm:prSet presAssocID="{A3D7FBDB-1164-4884-BE26-5489AA868C47}" presName="conn2-1" presStyleLbl="parChTrans1D3" presStyleIdx="1" presStyleCnt="5"/>
      <dgm:spPr/>
      <dgm:t>
        <a:bodyPr/>
        <a:lstStyle/>
        <a:p>
          <a:endParaRPr lang="id-ID"/>
        </a:p>
      </dgm:t>
    </dgm:pt>
    <dgm:pt modelId="{DD2388A3-07EA-4473-8B22-808628D58BD6}" type="pres">
      <dgm:prSet presAssocID="{A3D7FBDB-1164-4884-BE26-5489AA868C47}" presName="connTx" presStyleLbl="parChTrans1D3" presStyleIdx="1" presStyleCnt="5"/>
      <dgm:spPr/>
      <dgm:t>
        <a:bodyPr/>
        <a:lstStyle/>
        <a:p>
          <a:endParaRPr lang="id-ID"/>
        </a:p>
      </dgm:t>
    </dgm:pt>
    <dgm:pt modelId="{512A3EF4-3BE7-48D8-8DE4-8071A65B7817}" type="pres">
      <dgm:prSet presAssocID="{C8AFF0C3-4C24-4A50-8EBF-CCE8D56D96EF}" presName="root2" presStyleCnt="0"/>
      <dgm:spPr/>
    </dgm:pt>
    <dgm:pt modelId="{55CBDCE1-9AB6-47AF-BC1E-FB845BB3E037}" type="pres">
      <dgm:prSet presAssocID="{C8AFF0C3-4C24-4A50-8EBF-CCE8D56D96EF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A6D82EF-3FB4-4A98-8DF2-44492B18CB87}" type="pres">
      <dgm:prSet presAssocID="{C8AFF0C3-4C24-4A50-8EBF-CCE8D56D96EF}" presName="level3hierChild" presStyleCnt="0"/>
      <dgm:spPr/>
    </dgm:pt>
    <dgm:pt modelId="{F34B86D6-FFD2-43DE-99F5-96BFC689CB89}" type="pres">
      <dgm:prSet presAssocID="{7CCA087B-6BBF-4D38-99E4-42DD8436EC0D}" presName="conn2-1" presStyleLbl="parChTrans1D2" presStyleIdx="1" presStyleCnt="3"/>
      <dgm:spPr/>
      <dgm:t>
        <a:bodyPr/>
        <a:lstStyle/>
        <a:p>
          <a:endParaRPr lang="id-ID"/>
        </a:p>
      </dgm:t>
    </dgm:pt>
    <dgm:pt modelId="{11A36E41-5536-4382-BD77-19648398FF07}" type="pres">
      <dgm:prSet presAssocID="{7CCA087B-6BBF-4D38-99E4-42DD8436EC0D}" presName="connTx" presStyleLbl="parChTrans1D2" presStyleIdx="1" presStyleCnt="3"/>
      <dgm:spPr/>
      <dgm:t>
        <a:bodyPr/>
        <a:lstStyle/>
        <a:p>
          <a:endParaRPr lang="id-ID"/>
        </a:p>
      </dgm:t>
    </dgm:pt>
    <dgm:pt modelId="{E2391852-C633-4637-9A3D-6B368970E565}" type="pres">
      <dgm:prSet presAssocID="{4EC99266-16F0-4C7E-992D-75055FD7FB85}" presName="root2" presStyleCnt="0"/>
      <dgm:spPr/>
    </dgm:pt>
    <dgm:pt modelId="{F74B33C4-78CD-4F6D-9261-C1D6C8CF67C4}" type="pres">
      <dgm:prSet presAssocID="{4EC99266-16F0-4C7E-992D-75055FD7FB85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4341D3E-DA6E-4E26-9A1E-2202F4F3991C}" type="pres">
      <dgm:prSet presAssocID="{4EC99266-16F0-4C7E-992D-75055FD7FB85}" presName="level3hierChild" presStyleCnt="0"/>
      <dgm:spPr/>
    </dgm:pt>
    <dgm:pt modelId="{BA3A779C-1B2E-4158-90B3-A6A749D1A802}" type="pres">
      <dgm:prSet presAssocID="{A0299DA2-3844-4A37-9165-7513CA011C39}" presName="conn2-1" presStyleLbl="parChTrans1D3" presStyleIdx="2" presStyleCnt="5"/>
      <dgm:spPr/>
      <dgm:t>
        <a:bodyPr/>
        <a:lstStyle/>
        <a:p>
          <a:endParaRPr lang="id-ID"/>
        </a:p>
      </dgm:t>
    </dgm:pt>
    <dgm:pt modelId="{BF8F781A-D338-4B7E-B2C1-71AA98DD2C61}" type="pres">
      <dgm:prSet presAssocID="{A0299DA2-3844-4A37-9165-7513CA011C39}" presName="connTx" presStyleLbl="parChTrans1D3" presStyleIdx="2" presStyleCnt="5"/>
      <dgm:spPr/>
      <dgm:t>
        <a:bodyPr/>
        <a:lstStyle/>
        <a:p>
          <a:endParaRPr lang="id-ID"/>
        </a:p>
      </dgm:t>
    </dgm:pt>
    <dgm:pt modelId="{AA767B12-7BAE-4AEE-856E-F064B1DE8C51}" type="pres">
      <dgm:prSet presAssocID="{0CD0BD65-A17D-4D16-84F2-6830272481D3}" presName="root2" presStyleCnt="0"/>
      <dgm:spPr/>
    </dgm:pt>
    <dgm:pt modelId="{26925C63-A0C2-4103-ADFC-4ED68D75B141}" type="pres">
      <dgm:prSet presAssocID="{0CD0BD65-A17D-4D16-84F2-6830272481D3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89931BB-F0B7-4E8E-943D-965DA4EF03BA}" type="pres">
      <dgm:prSet presAssocID="{0CD0BD65-A17D-4D16-84F2-6830272481D3}" presName="level3hierChild" presStyleCnt="0"/>
      <dgm:spPr/>
    </dgm:pt>
    <dgm:pt modelId="{59A1955D-56C5-4901-9BE2-1B92422395CE}" type="pres">
      <dgm:prSet presAssocID="{5ECED73C-6820-4723-A07D-A1BFD4D897F9}" presName="conn2-1" presStyleLbl="parChTrans1D2" presStyleIdx="2" presStyleCnt="3"/>
      <dgm:spPr/>
      <dgm:t>
        <a:bodyPr/>
        <a:lstStyle/>
        <a:p>
          <a:endParaRPr lang="id-ID"/>
        </a:p>
      </dgm:t>
    </dgm:pt>
    <dgm:pt modelId="{CEB2E01E-4989-487A-969D-F4205307E255}" type="pres">
      <dgm:prSet presAssocID="{5ECED73C-6820-4723-A07D-A1BFD4D897F9}" presName="connTx" presStyleLbl="parChTrans1D2" presStyleIdx="2" presStyleCnt="3"/>
      <dgm:spPr/>
      <dgm:t>
        <a:bodyPr/>
        <a:lstStyle/>
        <a:p>
          <a:endParaRPr lang="id-ID"/>
        </a:p>
      </dgm:t>
    </dgm:pt>
    <dgm:pt modelId="{ACFA7435-4985-409F-BDCA-12612551302A}" type="pres">
      <dgm:prSet presAssocID="{17420328-F693-463D-8758-A62C0E28D00E}" presName="root2" presStyleCnt="0"/>
      <dgm:spPr/>
    </dgm:pt>
    <dgm:pt modelId="{3A74EFEE-BE92-4C7D-B8CA-8895B7711ADA}" type="pres">
      <dgm:prSet presAssocID="{17420328-F693-463D-8758-A62C0E28D00E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8C6C8918-90C1-455F-A351-293A6CFE319D}" type="pres">
      <dgm:prSet presAssocID="{17420328-F693-463D-8758-A62C0E28D00E}" presName="level3hierChild" presStyleCnt="0"/>
      <dgm:spPr/>
    </dgm:pt>
    <dgm:pt modelId="{525F83C3-FBD1-463D-AB12-C20938AE28CD}" type="pres">
      <dgm:prSet presAssocID="{84008E35-47D0-4FAA-8CFD-E7819E2623D2}" presName="conn2-1" presStyleLbl="parChTrans1D3" presStyleIdx="3" presStyleCnt="5"/>
      <dgm:spPr/>
      <dgm:t>
        <a:bodyPr/>
        <a:lstStyle/>
        <a:p>
          <a:endParaRPr lang="id-ID"/>
        </a:p>
      </dgm:t>
    </dgm:pt>
    <dgm:pt modelId="{A35BF8BC-51A4-4D58-BBCD-C2F64904623C}" type="pres">
      <dgm:prSet presAssocID="{84008E35-47D0-4FAA-8CFD-E7819E2623D2}" presName="connTx" presStyleLbl="parChTrans1D3" presStyleIdx="3" presStyleCnt="5"/>
      <dgm:spPr/>
      <dgm:t>
        <a:bodyPr/>
        <a:lstStyle/>
        <a:p>
          <a:endParaRPr lang="id-ID"/>
        </a:p>
      </dgm:t>
    </dgm:pt>
    <dgm:pt modelId="{30721D57-ED23-43E8-AF34-496757B9B261}" type="pres">
      <dgm:prSet presAssocID="{D7FD6977-DED5-4B49-9860-D650F74C90D5}" presName="root2" presStyleCnt="0"/>
      <dgm:spPr/>
    </dgm:pt>
    <dgm:pt modelId="{59D10865-64B0-4F4F-8D0C-B3763EAB033D}" type="pres">
      <dgm:prSet presAssocID="{D7FD6977-DED5-4B49-9860-D650F74C90D5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F8262CD-497A-4780-94D2-85BE42D06FFA}" type="pres">
      <dgm:prSet presAssocID="{D7FD6977-DED5-4B49-9860-D650F74C90D5}" presName="level3hierChild" presStyleCnt="0"/>
      <dgm:spPr/>
    </dgm:pt>
    <dgm:pt modelId="{930ADF13-EB02-4725-B679-1D220908C9E3}" type="pres">
      <dgm:prSet presAssocID="{C752AB68-F42B-4B5F-BA26-8281E0DC550B}" presName="conn2-1" presStyleLbl="parChTrans1D3" presStyleIdx="4" presStyleCnt="5"/>
      <dgm:spPr/>
      <dgm:t>
        <a:bodyPr/>
        <a:lstStyle/>
        <a:p>
          <a:endParaRPr lang="id-ID"/>
        </a:p>
      </dgm:t>
    </dgm:pt>
    <dgm:pt modelId="{376F6D72-15BE-4634-9891-A8D8BA9FA2B7}" type="pres">
      <dgm:prSet presAssocID="{C752AB68-F42B-4B5F-BA26-8281E0DC550B}" presName="connTx" presStyleLbl="parChTrans1D3" presStyleIdx="4" presStyleCnt="5"/>
      <dgm:spPr/>
      <dgm:t>
        <a:bodyPr/>
        <a:lstStyle/>
        <a:p>
          <a:endParaRPr lang="id-ID"/>
        </a:p>
      </dgm:t>
    </dgm:pt>
    <dgm:pt modelId="{C9ECE587-5AB2-405E-93F3-2350DC090816}" type="pres">
      <dgm:prSet presAssocID="{9B6AAEB7-FAAC-4D6C-8535-100D5757CE39}" presName="root2" presStyleCnt="0"/>
      <dgm:spPr/>
    </dgm:pt>
    <dgm:pt modelId="{6813F5C5-24E3-487C-88E6-E332F2F89CF7}" type="pres">
      <dgm:prSet presAssocID="{9B6AAEB7-FAAC-4D6C-8535-100D5757CE39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5F151DA2-063E-4CE4-9921-878AC2021D6C}" type="pres">
      <dgm:prSet presAssocID="{9B6AAEB7-FAAC-4D6C-8535-100D5757CE39}" presName="level3hierChild" presStyleCnt="0"/>
      <dgm:spPr/>
    </dgm:pt>
  </dgm:ptLst>
  <dgm:cxnLst>
    <dgm:cxn modelId="{409B18B5-FBE9-4500-A08B-61714CC4B790}" type="presOf" srcId="{9B6AAEB7-FAAC-4D6C-8535-100D5757CE39}" destId="{6813F5C5-24E3-487C-88E6-E332F2F89CF7}" srcOrd="0" destOrd="0" presId="urn:microsoft.com/office/officeart/2005/8/layout/hierarchy2"/>
    <dgm:cxn modelId="{E668270D-26A4-4C50-AFE8-DFCDA5FA5748}" type="presOf" srcId="{A0299DA2-3844-4A37-9165-7513CA011C39}" destId="{BF8F781A-D338-4B7E-B2C1-71AA98DD2C61}" srcOrd="1" destOrd="0" presId="urn:microsoft.com/office/officeart/2005/8/layout/hierarchy2"/>
    <dgm:cxn modelId="{AFBB62EA-CA76-4127-A58B-9323EAA3C2B4}" type="presOf" srcId="{C752AB68-F42B-4B5F-BA26-8281E0DC550B}" destId="{376F6D72-15BE-4634-9891-A8D8BA9FA2B7}" srcOrd="1" destOrd="0" presId="urn:microsoft.com/office/officeart/2005/8/layout/hierarchy2"/>
    <dgm:cxn modelId="{FC4F29E1-690E-47C0-8FB4-FEE0F2630075}" type="presOf" srcId="{5ECED73C-6820-4723-A07D-A1BFD4D897F9}" destId="{59A1955D-56C5-4901-9BE2-1B92422395CE}" srcOrd="0" destOrd="0" presId="urn:microsoft.com/office/officeart/2005/8/layout/hierarchy2"/>
    <dgm:cxn modelId="{C686B3DA-4D70-4BA8-A280-769D23CF610E}" srcId="{D597860C-9600-4D0A-A159-669C299B6F5B}" destId="{E59D2ED4-2BBD-4780-BAC3-11B32EA6EDD0}" srcOrd="0" destOrd="0" parTransId="{2600900B-0DA9-4AEB-A6CE-9E5848FAC99A}" sibTransId="{2F01068B-3BF8-496B-B414-C49F415CF34A}"/>
    <dgm:cxn modelId="{F06C1E44-3FFA-42A8-9A00-6253C7952979}" srcId="{8B5C4F87-5E23-48FB-8B9E-9FBE118F578D}" destId="{17420328-F693-463D-8758-A62C0E28D00E}" srcOrd="2" destOrd="0" parTransId="{5ECED73C-6820-4723-A07D-A1BFD4D897F9}" sibTransId="{40847407-2D6C-4FD5-BEF3-003396D10748}"/>
    <dgm:cxn modelId="{8476A6B9-041E-438A-B71B-C9177FC5787C}" type="presOf" srcId="{67039836-5E63-4196-8501-7F90D1F1D539}" destId="{3A2EBA38-71AA-4F33-920F-0105E4F7CD28}" srcOrd="1" destOrd="0" presId="urn:microsoft.com/office/officeart/2005/8/layout/hierarchy2"/>
    <dgm:cxn modelId="{D7993AA6-748C-45ED-BBE8-D661176D6CE1}" type="presOf" srcId="{84008E35-47D0-4FAA-8CFD-E7819E2623D2}" destId="{525F83C3-FBD1-463D-AB12-C20938AE28CD}" srcOrd="0" destOrd="0" presId="urn:microsoft.com/office/officeart/2005/8/layout/hierarchy2"/>
    <dgm:cxn modelId="{6B938C35-B6B3-41F6-839C-C4DA8389BA72}" type="presOf" srcId="{67039836-5E63-4196-8501-7F90D1F1D539}" destId="{EB576960-3C10-48F3-9AD4-9F83888F48F3}" srcOrd="0" destOrd="0" presId="urn:microsoft.com/office/officeart/2005/8/layout/hierarchy2"/>
    <dgm:cxn modelId="{CAAE332C-FBE6-4F49-973D-69099CCD8C70}" type="presOf" srcId="{2600900B-0DA9-4AEB-A6CE-9E5848FAC99A}" destId="{956C084E-6F0D-4DD8-91F4-FC6072AA0D15}" srcOrd="0" destOrd="0" presId="urn:microsoft.com/office/officeart/2005/8/layout/hierarchy2"/>
    <dgm:cxn modelId="{4EA352BE-E237-4D83-BC8E-907CA08D5EE3}" type="presOf" srcId="{7CCA087B-6BBF-4D38-99E4-42DD8436EC0D}" destId="{F34B86D6-FFD2-43DE-99F5-96BFC689CB89}" srcOrd="0" destOrd="0" presId="urn:microsoft.com/office/officeart/2005/8/layout/hierarchy2"/>
    <dgm:cxn modelId="{D96C045B-7287-4867-94E4-5A19E53EDBF0}" type="presOf" srcId="{A0299DA2-3844-4A37-9165-7513CA011C39}" destId="{BA3A779C-1B2E-4158-90B3-A6A749D1A802}" srcOrd="0" destOrd="0" presId="urn:microsoft.com/office/officeart/2005/8/layout/hierarchy2"/>
    <dgm:cxn modelId="{03264EB6-4643-41B3-91E9-B32D9FEF91BA}" type="presOf" srcId="{A3D7FBDB-1164-4884-BE26-5489AA868C47}" destId="{DD2388A3-07EA-4473-8B22-808628D58BD6}" srcOrd="1" destOrd="0" presId="urn:microsoft.com/office/officeart/2005/8/layout/hierarchy2"/>
    <dgm:cxn modelId="{61CD056E-E984-4D7C-9AC3-F56A0916717B}" type="presOf" srcId="{5ECED73C-6820-4723-A07D-A1BFD4D897F9}" destId="{CEB2E01E-4989-487A-969D-F4205307E255}" srcOrd="1" destOrd="0" presId="urn:microsoft.com/office/officeart/2005/8/layout/hierarchy2"/>
    <dgm:cxn modelId="{0D9B57BA-5406-4EA7-AD71-6AD1CF5D62F9}" type="presOf" srcId="{A3D7FBDB-1164-4884-BE26-5489AA868C47}" destId="{6621B870-EBE5-4132-BDC1-9A63CC666979}" srcOrd="0" destOrd="0" presId="urn:microsoft.com/office/officeart/2005/8/layout/hierarchy2"/>
    <dgm:cxn modelId="{C45EAE81-33AA-4531-AE23-27A636006E43}" srcId="{17420328-F693-463D-8758-A62C0E28D00E}" destId="{D7FD6977-DED5-4B49-9860-D650F74C90D5}" srcOrd="0" destOrd="0" parTransId="{84008E35-47D0-4FAA-8CFD-E7819E2623D2}" sibTransId="{E8DCCE7A-FDE2-424F-8797-BAEFC1659C7C}"/>
    <dgm:cxn modelId="{72293259-390A-43FF-981A-0080FA58E176}" type="presOf" srcId="{7CCA087B-6BBF-4D38-99E4-42DD8436EC0D}" destId="{11A36E41-5536-4382-BD77-19648398FF07}" srcOrd="1" destOrd="0" presId="urn:microsoft.com/office/officeart/2005/8/layout/hierarchy2"/>
    <dgm:cxn modelId="{698B4B38-F239-4F9B-99A9-4A74C0642CD6}" srcId="{4EC99266-16F0-4C7E-992D-75055FD7FB85}" destId="{0CD0BD65-A17D-4D16-84F2-6830272481D3}" srcOrd="0" destOrd="0" parTransId="{A0299DA2-3844-4A37-9165-7513CA011C39}" sibTransId="{6FA78760-A47F-4BBB-AA2E-63870B4B275C}"/>
    <dgm:cxn modelId="{DB78818C-E0D7-4254-A39B-433DD560874F}" type="presOf" srcId="{17420328-F693-463D-8758-A62C0E28D00E}" destId="{3A74EFEE-BE92-4C7D-B8CA-8895B7711ADA}" srcOrd="0" destOrd="0" presId="urn:microsoft.com/office/officeart/2005/8/layout/hierarchy2"/>
    <dgm:cxn modelId="{9D9088C4-A9AB-4986-8F64-13C496E4E2E8}" srcId="{C2D0E57A-BEEE-4A37-84F3-07260F307B7E}" destId="{8B5C4F87-5E23-48FB-8B9E-9FBE118F578D}" srcOrd="0" destOrd="0" parTransId="{7AE3B3A9-FA57-45C0-BD84-F24B19B5FE77}" sibTransId="{D40E8BA9-BB8B-447D-8A74-74F4E5EBF53D}"/>
    <dgm:cxn modelId="{94C4CA70-11FC-461B-B2C0-EC85D54234B0}" type="presOf" srcId="{2600900B-0DA9-4AEB-A6CE-9E5848FAC99A}" destId="{554B497E-CB5A-493E-B020-F38AF83997F8}" srcOrd="1" destOrd="0" presId="urn:microsoft.com/office/officeart/2005/8/layout/hierarchy2"/>
    <dgm:cxn modelId="{3A47628B-7DA2-4F7B-98C9-B7F307EF5BB0}" srcId="{8B5C4F87-5E23-48FB-8B9E-9FBE118F578D}" destId="{D597860C-9600-4D0A-A159-669C299B6F5B}" srcOrd="0" destOrd="0" parTransId="{67039836-5E63-4196-8501-7F90D1F1D539}" sibTransId="{E19A63B2-5E15-4136-AEE6-15A7B33D6C43}"/>
    <dgm:cxn modelId="{4647B1E5-2464-42C2-8CB5-21C7E2823758}" type="presOf" srcId="{D597860C-9600-4D0A-A159-669C299B6F5B}" destId="{50AE81F9-E8C2-4B0B-B14C-869EA0D287AC}" srcOrd="0" destOrd="0" presId="urn:microsoft.com/office/officeart/2005/8/layout/hierarchy2"/>
    <dgm:cxn modelId="{F2FA9A50-E0C3-4844-930A-735B70D82071}" srcId="{8B5C4F87-5E23-48FB-8B9E-9FBE118F578D}" destId="{4EC99266-16F0-4C7E-992D-75055FD7FB85}" srcOrd="1" destOrd="0" parTransId="{7CCA087B-6BBF-4D38-99E4-42DD8436EC0D}" sibTransId="{86580811-15D9-4CC2-A48D-1DE1517F714E}"/>
    <dgm:cxn modelId="{92894C0E-F319-4319-8CCA-760F266DB152}" type="presOf" srcId="{84008E35-47D0-4FAA-8CFD-E7819E2623D2}" destId="{A35BF8BC-51A4-4D58-BBCD-C2F64904623C}" srcOrd="1" destOrd="0" presId="urn:microsoft.com/office/officeart/2005/8/layout/hierarchy2"/>
    <dgm:cxn modelId="{04DB143D-284A-41FB-AF89-357759F54CDB}" type="presOf" srcId="{C752AB68-F42B-4B5F-BA26-8281E0DC550B}" destId="{930ADF13-EB02-4725-B679-1D220908C9E3}" srcOrd="0" destOrd="0" presId="urn:microsoft.com/office/officeart/2005/8/layout/hierarchy2"/>
    <dgm:cxn modelId="{885D1712-608F-4381-80CA-EB1749570C74}" srcId="{D597860C-9600-4D0A-A159-669C299B6F5B}" destId="{C8AFF0C3-4C24-4A50-8EBF-CCE8D56D96EF}" srcOrd="1" destOrd="0" parTransId="{A3D7FBDB-1164-4884-BE26-5489AA868C47}" sibTransId="{2589C791-6DA8-4E16-8B1E-9F7F8C709FEC}"/>
    <dgm:cxn modelId="{DD9B0C84-688B-4413-A42E-FC1F8E5E22F3}" type="presOf" srcId="{8B5C4F87-5E23-48FB-8B9E-9FBE118F578D}" destId="{0246EB9F-3ABE-426C-A45F-602F12BB41E6}" srcOrd="0" destOrd="0" presId="urn:microsoft.com/office/officeart/2005/8/layout/hierarchy2"/>
    <dgm:cxn modelId="{3999D2FA-B5D7-46D9-BE74-D7BC2356583E}" type="presOf" srcId="{4EC99266-16F0-4C7E-992D-75055FD7FB85}" destId="{F74B33C4-78CD-4F6D-9261-C1D6C8CF67C4}" srcOrd="0" destOrd="0" presId="urn:microsoft.com/office/officeart/2005/8/layout/hierarchy2"/>
    <dgm:cxn modelId="{1518FB70-B1AB-43FB-BF2A-905565AA5CF3}" type="presOf" srcId="{C2D0E57A-BEEE-4A37-84F3-07260F307B7E}" destId="{886754B0-371E-4E33-AE9E-8564F8DE615D}" srcOrd="0" destOrd="0" presId="urn:microsoft.com/office/officeart/2005/8/layout/hierarchy2"/>
    <dgm:cxn modelId="{B141B705-45D0-42B9-A943-A0CDE7F2ACEF}" type="presOf" srcId="{C8AFF0C3-4C24-4A50-8EBF-CCE8D56D96EF}" destId="{55CBDCE1-9AB6-47AF-BC1E-FB845BB3E037}" srcOrd="0" destOrd="0" presId="urn:microsoft.com/office/officeart/2005/8/layout/hierarchy2"/>
    <dgm:cxn modelId="{77B8B7F4-D7E3-42F8-8720-F6337D086496}" type="presOf" srcId="{D7FD6977-DED5-4B49-9860-D650F74C90D5}" destId="{59D10865-64B0-4F4F-8D0C-B3763EAB033D}" srcOrd="0" destOrd="0" presId="urn:microsoft.com/office/officeart/2005/8/layout/hierarchy2"/>
    <dgm:cxn modelId="{69DB9235-D3E5-4979-A1EA-CDCC096859A8}" type="presOf" srcId="{E59D2ED4-2BBD-4780-BAC3-11B32EA6EDD0}" destId="{1C47A6B0-560A-4F1E-A325-08BD0207B028}" srcOrd="0" destOrd="0" presId="urn:microsoft.com/office/officeart/2005/8/layout/hierarchy2"/>
    <dgm:cxn modelId="{1F22BEBB-7327-4E70-8178-5DE2209CBDB0}" srcId="{17420328-F693-463D-8758-A62C0E28D00E}" destId="{9B6AAEB7-FAAC-4D6C-8535-100D5757CE39}" srcOrd="1" destOrd="0" parTransId="{C752AB68-F42B-4B5F-BA26-8281E0DC550B}" sibTransId="{AE03B583-B145-4B06-A5A4-355CA5129EDE}"/>
    <dgm:cxn modelId="{B41E97C3-209D-4FA6-8404-551F8DD2D6BA}" type="presOf" srcId="{0CD0BD65-A17D-4D16-84F2-6830272481D3}" destId="{26925C63-A0C2-4103-ADFC-4ED68D75B141}" srcOrd="0" destOrd="0" presId="urn:microsoft.com/office/officeart/2005/8/layout/hierarchy2"/>
    <dgm:cxn modelId="{3C8F3E2C-1D82-40F4-955A-6C91ABD1C137}" type="presParOf" srcId="{886754B0-371E-4E33-AE9E-8564F8DE615D}" destId="{3B012D78-E97C-4956-A0F9-078863DEF500}" srcOrd="0" destOrd="0" presId="urn:microsoft.com/office/officeart/2005/8/layout/hierarchy2"/>
    <dgm:cxn modelId="{5339C0B4-D456-4339-B5C1-512950FB200B}" type="presParOf" srcId="{3B012D78-E97C-4956-A0F9-078863DEF500}" destId="{0246EB9F-3ABE-426C-A45F-602F12BB41E6}" srcOrd="0" destOrd="0" presId="urn:microsoft.com/office/officeart/2005/8/layout/hierarchy2"/>
    <dgm:cxn modelId="{45B561FC-B781-4650-9436-ED09E4085791}" type="presParOf" srcId="{3B012D78-E97C-4956-A0F9-078863DEF500}" destId="{4B7A6797-506C-4B98-B6DD-05DD3380DBB8}" srcOrd="1" destOrd="0" presId="urn:microsoft.com/office/officeart/2005/8/layout/hierarchy2"/>
    <dgm:cxn modelId="{A6647230-0573-47D7-908C-59B467EBB819}" type="presParOf" srcId="{4B7A6797-506C-4B98-B6DD-05DD3380DBB8}" destId="{EB576960-3C10-48F3-9AD4-9F83888F48F3}" srcOrd="0" destOrd="0" presId="urn:microsoft.com/office/officeart/2005/8/layout/hierarchy2"/>
    <dgm:cxn modelId="{2C376763-9B41-4145-AA1D-5F49ED040932}" type="presParOf" srcId="{EB576960-3C10-48F3-9AD4-9F83888F48F3}" destId="{3A2EBA38-71AA-4F33-920F-0105E4F7CD28}" srcOrd="0" destOrd="0" presId="urn:microsoft.com/office/officeart/2005/8/layout/hierarchy2"/>
    <dgm:cxn modelId="{9C845CF4-F4BE-40E7-977E-A9712FD99CE6}" type="presParOf" srcId="{4B7A6797-506C-4B98-B6DD-05DD3380DBB8}" destId="{4B43C22D-38B3-4D06-A1D1-3A8E61395A75}" srcOrd="1" destOrd="0" presId="urn:microsoft.com/office/officeart/2005/8/layout/hierarchy2"/>
    <dgm:cxn modelId="{8923F6B4-4FB4-44B8-B256-7DA44D0040A9}" type="presParOf" srcId="{4B43C22D-38B3-4D06-A1D1-3A8E61395A75}" destId="{50AE81F9-E8C2-4B0B-B14C-869EA0D287AC}" srcOrd="0" destOrd="0" presId="urn:microsoft.com/office/officeart/2005/8/layout/hierarchy2"/>
    <dgm:cxn modelId="{3CA8872F-F307-4644-83C0-9A554F71865C}" type="presParOf" srcId="{4B43C22D-38B3-4D06-A1D1-3A8E61395A75}" destId="{2C7ED6F4-8D42-4572-8CC9-9448AABC972F}" srcOrd="1" destOrd="0" presId="urn:microsoft.com/office/officeart/2005/8/layout/hierarchy2"/>
    <dgm:cxn modelId="{03A6F5DB-A319-4A8D-BC50-47243FA47233}" type="presParOf" srcId="{2C7ED6F4-8D42-4572-8CC9-9448AABC972F}" destId="{956C084E-6F0D-4DD8-91F4-FC6072AA0D15}" srcOrd="0" destOrd="0" presId="urn:microsoft.com/office/officeart/2005/8/layout/hierarchy2"/>
    <dgm:cxn modelId="{C6B80316-78FC-4353-9160-1D93C56CA3FC}" type="presParOf" srcId="{956C084E-6F0D-4DD8-91F4-FC6072AA0D15}" destId="{554B497E-CB5A-493E-B020-F38AF83997F8}" srcOrd="0" destOrd="0" presId="urn:microsoft.com/office/officeart/2005/8/layout/hierarchy2"/>
    <dgm:cxn modelId="{34004C94-09E4-467B-95C1-9E62EC6D05CD}" type="presParOf" srcId="{2C7ED6F4-8D42-4572-8CC9-9448AABC972F}" destId="{B2CC32DE-9D90-4E23-8206-5427FFF8CD14}" srcOrd="1" destOrd="0" presId="urn:microsoft.com/office/officeart/2005/8/layout/hierarchy2"/>
    <dgm:cxn modelId="{9B733552-C106-4EDC-960B-844EB13BF8AA}" type="presParOf" srcId="{B2CC32DE-9D90-4E23-8206-5427FFF8CD14}" destId="{1C47A6B0-560A-4F1E-A325-08BD0207B028}" srcOrd="0" destOrd="0" presId="urn:microsoft.com/office/officeart/2005/8/layout/hierarchy2"/>
    <dgm:cxn modelId="{259E8496-DFB1-4F3D-B095-909F3617DDB0}" type="presParOf" srcId="{B2CC32DE-9D90-4E23-8206-5427FFF8CD14}" destId="{9A9F1626-0541-4CF3-8F9A-5685CD51E11D}" srcOrd="1" destOrd="0" presId="urn:microsoft.com/office/officeart/2005/8/layout/hierarchy2"/>
    <dgm:cxn modelId="{C60E0524-5D7A-43BB-BB1C-756DB69A2EFE}" type="presParOf" srcId="{2C7ED6F4-8D42-4572-8CC9-9448AABC972F}" destId="{6621B870-EBE5-4132-BDC1-9A63CC666979}" srcOrd="2" destOrd="0" presId="urn:microsoft.com/office/officeart/2005/8/layout/hierarchy2"/>
    <dgm:cxn modelId="{621182C2-4FD9-4C2F-92D5-D35AFBE6F640}" type="presParOf" srcId="{6621B870-EBE5-4132-BDC1-9A63CC666979}" destId="{DD2388A3-07EA-4473-8B22-808628D58BD6}" srcOrd="0" destOrd="0" presId="urn:microsoft.com/office/officeart/2005/8/layout/hierarchy2"/>
    <dgm:cxn modelId="{92217619-34D8-4D76-831B-79100EABCB0F}" type="presParOf" srcId="{2C7ED6F4-8D42-4572-8CC9-9448AABC972F}" destId="{512A3EF4-3BE7-48D8-8DE4-8071A65B7817}" srcOrd="3" destOrd="0" presId="urn:microsoft.com/office/officeart/2005/8/layout/hierarchy2"/>
    <dgm:cxn modelId="{E75E6DB0-FB89-4F6E-AA23-FA3DEA0BFCE3}" type="presParOf" srcId="{512A3EF4-3BE7-48D8-8DE4-8071A65B7817}" destId="{55CBDCE1-9AB6-47AF-BC1E-FB845BB3E037}" srcOrd="0" destOrd="0" presId="urn:microsoft.com/office/officeart/2005/8/layout/hierarchy2"/>
    <dgm:cxn modelId="{6B8C8E86-9715-4CCA-80BF-5EF025D49017}" type="presParOf" srcId="{512A3EF4-3BE7-48D8-8DE4-8071A65B7817}" destId="{2A6D82EF-3FB4-4A98-8DF2-44492B18CB87}" srcOrd="1" destOrd="0" presId="urn:microsoft.com/office/officeart/2005/8/layout/hierarchy2"/>
    <dgm:cxn modelId="{ECE3E7B8-240C-48E1-8A79-47037629BB50}" type="presParOf" srcId="{4B7A6797-506C-4B98-B6DD-05DD3380DBB8}" destId="{F34B86D6-FFD2-43DE-99F5-96BFC689CB89}" srcOrd="2" destOrd="0" presId="urn:microsoft.com/office/officeart/2005/8/layout/hierarchy2"/>
    <dgm:cxn modelId="{BE75BCAB-C021-4C92-BAF6-158DAEAA3E3A}" type="presParOf" srcId="{F34B86D6-FFD2-43DE-99F5-96BFC689CB89}" destId="{11A36E41-5536-4382-BD77-19648398FF07}" srcOrd="0" destOrd="0" presId="urn:microsoft.com/office/officeart/2005/8/layout/hierarchy2"/>
    <dgm:cxn modelId="{A4B732F5-37C7-4296-82AB-0B2412A06EFF}" type="presParOf" srcId="{4B7A6797-506C-4B98-B6DD-05DD3380DBB8}" destId="{E2391852-C633-4637-9A3D-6B368970E565}" srcOrd="3" destOrd="0" presId="urn:microsoft.com/office/officeart/2005/8/layout/hierarchy2"/>
    <dgm:cxn modelId="{19B3CEA9-8256-47B5-A806-179E45B80A17}" type="presParOf" srcId="{E2391852-C633-4637-9A3D-6B368970E565}" destId="{F74B33C4-78CD-4F6D-9261-C1D6C8CF67C4}" srcOrd="0" destOrd="0" presId="urn:microsoft.com/office/officeart/2005/8/layout/hierarchy2"/>
    <dgm:cxn modelId="{C2300F94-C17A-4D89-85B0-3B1325E490D9}" type="presParOf" srcId="{E2391852-C633-4637-9A3D-6B368970E565}" destId="{24341D3E-DA6E-4E26-9A1E-2202F4F3991C}" srcOrd="1" destOrd="0" presId="urn:microsoft.com/office/officeart/2005/8/layout/hierarchy2"/>
    <dgm:cxn modelId="{AFD3454E-5EF5-4485-9B7F-994710F3CCB6}" type="presParOf" srcId="{24341D3E-DA6E-4E26-9A1E-2202F4F3991C}" destId="{BA3A779C-1B2E-4158-90B3-A6A749D1A802}" srcOrd="0" destOrd="0" presId="urn:microsoft.com/office/officeart/2005/8/layout/hierarchy2"/>
    <dgm:cxn modelId="{F9715933-B0D7-4588-82BB-97FA1C2E0F46}" type="presParOf" srcId="{BA3A779C-1B2E-4158-90B3-A6A749D1A802}" destId="{BF8F781A-D338-4B7E-B2C1-71AA98DD2C61}" srcOrd="0" destOrd="0" presId="urn:microsoft.com/office/officeart/2005/8/layout/hierarchy2"/>
    <dgm:cxn modelId="{85B8A119-4B72-4F2B-8B33-AE112B13EE58}" type="presParOf" srcId="{24341D3E-DA6E-4E26-9A1E-2202F4F3991C}" destId="{AA767B12-7BAE-4AEE-856E-F064B1DE8C51}" srcOrd="1" destOrd="0" presId="urn:microsoft.com/office/officeart/2005/8/layout/hierarchy2"/>
    <dgm:cxn modelId="{E026012D-E049-4413-8092-B9EDFB520CAB}" type="presParOf" srcId="{AA767B12-7BAE-4AEE-856E-F064B1DE8C51}" destId="{26925C63-A0C2-4103-ADFC-4ED68D75B141}" srcOrd="0" destOrd="0" presId="urn:microsoft.com/office/officeart/2005/8/layout/hierarchy2"/>
    <dgm:cxn modelId="{CE2560A3-F967-4B5D-AF69-C35144E873FA}" type="presParOf" srcId="{AA767B12-7BAE-4AEE-856E-F064B1DE8C51}" destId="{289931BB-F0B7-4E8E-943D-965DA4EF03BA}" srcOrd="1" destOrd="0" presId="urn:microsoft.com/office/officeart/2005/8/layout/hierarchy2"/>
    <dgm:cxn modelId="{CB16861B-6464-4D97-B276-5523E46234E4}" type="presParOf" srcId="{4B7A6797-506C-4B98-B6DD-05DD3380DBB8}" destId="{59A1955D-56C5-4901-9BE2-1B92422395CE}" srcOrd="4" destOrd="0" presId="urn:microsoft.com/office/officeart/2005/8/layout/hierarchy2"/>
    <dgm:cxn modelId="{90E8C858-3753-442C-A87F-6960CD2A2DAD}" type="presParOf" srcId="{59A1955D-56C5-4901-9BE2-1B92422395CE}" destId="{CEB2E01E-4989-487A-969D-F4205307E255}" srcOrd="0" destOrd="0" presId="urn:microsoft.com/office/officeart/2005/8/layout/hierarchy2"/>
    <dgm:cxn modelId="{35D60E28-DAF1-4CC2-BF43-25B8F2BC1153}" type="presParOf" srcId="{4B7A6797-506C-4B98-B6DD-05DD3380DBB8}" destId="{ACFA7435-4985-409F-BDCA-12612551302A}" srcOrd="5" destOrd="0" presId="urn:microsoft.com/office/officeart/2005/8/layout/hierarchy2"/>
    <dgm:cxn modelId="{A174DFD0-F800-4763-84AA-E3C7FA9E68C4}" type="presParOf" srcId="{ACFA7435-4985-409F-BDCA-12612551302A}" destId="{3A74EFEE-BE92-4C7D-B8CA-8895B7711ADA}" srcOrd="0" destOrd="0" presId="urn:microsoft.com/office/officeart/2005/8/layout/hierarchy2"/>
    <dgm:cxn modelId="{42C9E38B-43F6-4086-B819-CBD53381F64C}" type="presParOf" srcId="{ACFA7435-4985-409F-BDCA-12612551302A}" destId="{8C6C8918-90C1-455F-A351-293A6CFE319D}" srcOrd="1" destOrd="0" presId="urn:microsoft.com/office/officeart/2005/8/layout/hierarchy2"/>
    <dgm:cxn modelId="{0FF8CE85-BD04-4FD8-9D6B-83D387B7F0CC}" type="presParOf" srcId="{8C6C8918-90C1-455F-A351-293A6CFE319D}" destId="{525F83C3-FBD1-463D-AB12-C20938AE28CD}" srcOrd="0" destOrd="0" presId="urn:microsoft.com/office/officeart/2005/8/layout/hierarchy2"/>
    <dgm:cxn modelId="{0C3CA1A5-060D-466D-8B23-DBAB19E6271E}" type="presParOf" srcId="{525F83C3-FBD1-463D-AB12-C20938AE28CD}" destId="{A35BF8BC-51A4-4D58-BBCD-C2F64904623C}" srcOrd="0" destOrd="0" presId="urn:microsoft.com/office/officeart/2005/8/layout/hierarchy2"/>
    <dgm:cxn modelId="{8F1E0C21-354A-48AA-AB5D-DE5EBA2D0A2E}" type="presParOf" srcId="{8C6C8918-90C1-455F-A351-293A6CFE319D}" destId="{30721D57-ED23-43E8-AF34-496757B9B261}" srcOrd="1" destOrd="0" presId="urn:microsoft.com/office/officeart/2005/8/layout/hierarchy2"/>
    <dgm:cxn modelId="{D1B91B27-439A-49DA-A7D9-AB1235745BD7}" type="presParOf" srcId="{30721D57-ED23-43E8-AF34-496757B9B261}" destId="{59D10865-64B0-4F4F-8D0C-B3763EAB033D}" srcOrd="0" destOrd="0" presId="urn:microsoft.com/office/officeart/2005/8/layout/hierarchy2"/>
    <dgm:cxn modelId="{692D87FE-18EA-4067-B165-F72BFA7DFFBC}" type="presParOf" srcId="{30721D57-ED23-43E8-AF34-496757B9B261}" destId="{BF8262CD-497A-4780-94D2-85BE42D06FFA}" srcOrd="1" destOrd="0" presId="urn:microsoft.com/office/officeart/2005/8/layout/hierarchy2"/>
    <dgm:cxn modelId="{99071E8D-78E3-4E4E-9AB5-7300FABF67AF}" type="presParOf" srcId="{8C6C8918-90C1-455F-A351-293A6CFE319D}" destId="{930ADF13-EB02-4725-B679-1D220908C9E3}" srcOrd="2" destOrd="0" presId="urn:microsoft.com/office/officeart/2005/8/layout/hierarchy2"/>
    <dgm:cxn modelId="{2AE02B40-CCF4-4728-A4AE-00089110DB48}" type="presParOf" srcId="{930ADF13-EB02-4725-B679-1D220908C9E3}" destId="{376F6D72-15BE-4634-9891-A8D8BA9FA2B7}" srcOrd="0" destOrd="0" presId="urn:microsoft.com/office/officeart/2005/8/layout/hierarchy2"/>
    <dgm:cxn modelId="{9DA00276-B677-408C-A237-B64B113E2412}" type="presParOf" srcId="{8C6C8918-90C1-455F-A351-293A6CFE319D}" destId="{C9ECE587-5AB2-405E-93F3-2350DC090816}" srcOrd="3" destOrd="0" presId="urn:microsoft.com/office/officeart/2005/8/layout/hierarchy2"/>
    <dgm:cxn modelId="{E9309F65-30D2-470C-AFE7-2629EB35BFE3}" type="presParOf" srcId="{C9ECE587-5AB2-405E-93F3-2350DC090816}" destId="{6813F5C5-24E3-487C-88E6-E332F2F89CF7}" srcOrd="0" destOrd="0" presId="urn:microsoft.com/office/officeart/2005/8/layout/hierarchy2"/>
    <dgm:cxn modelId="{04FF7568-601F-48B7-AAC1-F94A05BFE42F}" type="presParOf" srcId="{C9ECE587-5AB2-405E-93F3-2350DC090816}" destId="{5F151DA2-063E-4CE4-9921-878AC2021D6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E413EE-F002-4536-8205-ABEE9FB503AC}">
      <dsp:nvSpPr>
        <dsp:cNvPr id="0" name=""/>
        <dsp:cNvSpPr/>
      </dsp:nvSpPr>
      <dsp:spPr>
        <a:xfrm>
          <a:off x="0" y="0"/>
          <a:ext cx="3452855" cy="4525963"/>
        </a:xfrm>
        <a:prstGeom prst="triangle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9DFC4F-96E1-4C8B-AC8D-69C73EB631F6}">
      <dsp:nvSpPr>
        <dsp:cNvPr id="0" name=""/>
        <dsp:cNvSpPr/>
      </dsp:nvSpPr>
      <dsp:spPr>
        <a:xfrm>
          <a:off x="1726427" y="455027"/>
          <a:ext cx="2244356" cy="1071380"/>
        </a:xfrm>
        <a:prstGeom prst="roundRect">
          <a:avLst/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Level </a:t>
          </a:r>
          <a:r>
            <a:rPr lang="en-US" sz="1400" kern="1200" dirty="0" err="1" smtClean="0"/>
            <a:t>Atas</a:t>
          </a:r>
          <a:r>
            <a:rPr lang="en-US" sz="1400" kern="1200" dirty="0" smtClean="0"/>
            <a:t> : Dana </a:t>
          </a:r>
          <a:r>
            <a:rPr lang="en-US" sz="1400" kern="1200" dirty="0" err="1" smtClean="0"/>
            <a:t>penelitian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sangat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besar</a:t>
          </a:r>
          <a:r>
            <a:rPr lang="en-US" sz="1400" kern="1200" dirty="0" smtClean="0"/>
            <a:t>/proposal, </a:t>
          </a:r>
          <a:r>
            <a:rPr lang="en-US" sz="1400" kern="1200" dirty="0" err="1" smtClean="0"/>
            <a:t>peneliti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terbatas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dan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sangat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kompetitif</a:t>
          </a:r>
          <a:endParaRPr lang="en-US" sz="1400" kern="1200" dirty="0"/>
        </a:p>
      </dsp:txBody>
      <dsp:txXfrm>
        <a:off x="1778727" y="507327"/>
        <a:ext cx="2139756" cy="966780"/>
      </dsp:txXfrm>
    </dsp:sp>
    <dsp:sp modelId="{E99F3267-FCF5-4767-8FF3-CAE8E3EA9E37}">
      <dsp:nvSpPr>
        <dsp:cNvPr id="0" name=""/>
        <dsp:cNvSpPr/>
      </dsp:nvSpPr>
      <dsp:spPr>
        <a:xfrm>
          <a:off x="1726427" y="1660330"/>
          <a:ext cx="2244356" cy="1071380"/>
        </a:xfrm>
        <a:prstGeom prst="round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Level </a:t>
          </a:r>
          <a:r>
            <a:rPr lang="en-US" sz="1400" kern="1200" dirty="0" err="1" smtClean="0"/>
            <a:t>menengah</a:t>
          </a:r>
          <a:r>
            <a:rPr lang="en-US" sz="1400" kern="1200" dirty="0" smtClean="0"/>
            <a:t> : Dana </a:t>
          </a:r>
          <a:r>
            <a:rPr lang="en-US" sz="1400" kern="1200" dirty="0" err="1" smtClean="0"/>
            <a:t>penelitian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besar</a:t>
          </a:r>
          <a:r>
            <a:rPr lang="en-US" sz="1400" kern="1200" dirty="0" smtClean="0"/>
            <a:t>/proposal, </a:t>
          </a:r>
          <a:r>
            <a:rPr lang="en-US" sz="1400" kern="1200" dirty="0" err="1" smtClean="0"/>
            <a:t>peneliti</a:t>
          </a:r>
          <a:r>
            <a:rPr lang="en-US" sz="1400" kern="1200" dirty="0" smtClean="0"/>
            <a:t>  </a:t>
          </a:r>
          <a:r>
            <a:rPr lang="en-US" sz="1400" kern="1200" dirty="0" err="1" smtClean="0"/>
            <a:t>terbatas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dan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kompetitif</a:t>
          </a:r>
          <a:endParaRPr lang="en-US" sz="1400" kern="1200" dirty="0"/>
        </a:p>
      </dsp:txBody>
      <dsp:txXfrm>
        <a:off x="1778727" y="1712630"/>
        <a:ext cx="2139756" cy="966780"/>
      </dsp:txXfrm>
    </dsp:sp>
    <dsp:sp modelId="{F2175197-0A5A-42D5-B5C7-03A2C82EAF4E}">
      <dsp:nvSpPr>
        <dsp:cNvPr id="0" name=""/>
        <dsp:cNvSpPr/>
      </dsp:nvSpPr>
      <dsp:spPr>
        <a:xfrm>
          <a:off x="1726427" y="2865632"/>
          <a:ext cx="2244356" cy="1071380"/>
        </a:xfrm>
        <a:prstGeom prst="roundRect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8900000" algn="b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Level </a:t>
          </a:r>
          <a:r>
            <a:rPr lang="en-US" sz="1400" kern="1200" dirty="0" err="1" smtClean="0"/>
            <a:t>Bawah</a:t>
          </a:r>
          <a:r>
            <a:rPr lang="en-US" sz="1400" kern="1200" dirty="0" smtClean="0"/>
            <a:t> : Dana </a:t>
          </a:r>
          <a:r>
            <a:rPr lang="en-US" sz="1400" kern="1200" dirty="0" err="1" smtClean="0"/>
            <a:t>penelitian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keci</a:t>
          </a:r>
          <a:r>
            <a:rPr lang="en-US" sz="1400" kern="1200" dirty="0" smtClean="0"/>
            <a:t>/proposal, </a:t>
          </a:r>
          <a:r>
            <a:rPr lang="en-US" sz="1400" kern="1200" dirty="0" err="1" smtClean="0"/>
            <a:t>peneliti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terbatas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dan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kurang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kompetitif</a:t>
          </a:r>
          <a:endParaRPr lang="en-US" sz="1400" kern="1200" dirty="0"/>
        </a:p>
      </dsp:txBody>
      <dsp:txXfrm>
        <a:off x="1778727" y="2917932"/>
        <a:ext cx="2139756" cy="9667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216D4-4EAD-4637-81EE-B78260C79D19}">
      <dsp:nvSpPr>
        <dsp:cNvPr id="0" name=""/>
        <dsp:cNvSpPr/>
      </dsp:nvSpPr>
      <dsp:spPr>
        <a:xfrm>
          <a:off x="5461509" y="0"/>
          <a:ext cx="1873562" cy="390420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i="1" kern="1200" dirty="0" smtClean="0"/>
            <a:t>Bottom-up</a:t>
          </a:r>
          <a:endParaRPr lang="en-US" sz="2400" i="1" kern="1200" dirty="0"/>
        </a:p>
      </dsp:txBody>
      <dsp:txXfrm>
        <a:off x="5461509" y="0"/>
        <a:ext cx="1873562" cy="1171262"/>
      </dsp:txXfrm>
    </dsp:sp>
    <dsp:sp modelId="{AE134DAA-E2B4-4F43-A12F-44F14938D625}">
      <dsp:nvSpPr>
        <dsp:cNvPr id="0" name=""/>
        <dsp:cNvSpPr/>
      </dsp:nvSpPr>
      <dsp:spPr>
        <a:xfrm>
          <a:off x="3275686" y="0"/>
          <a:ext cx="1873562" cy="390420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i="1" kern="1200" dirty="0" smtClean="0"/>
            <a:t>Top-down/ semi top Top-Down </a:t>
          </a:r>
          <a:endParaRPr lang="en-US" sz="2400" i="1" kern="1200" dirty="0"/>
        </a:p>
      </dsp:txBody>
      <dsp:txXfrm>
        <a:off x="3275686" y="0"/>
        <a:ext cx="1873562" cy="1171262"/>
      </dsp:txXfrm>
    </dsp:sp>
    <dsp:sp modelId="{34E8C4E7-E9CD-40E8-8174-B0A5B6FD8B7E}">
      <dsp:nvSpPr>
        <dsp:cNvPr id="0" name=""/>
        <dsp:cNvSpPr/>
      </dsp:nvSpPr>
      <dsp:spPr>
        <a:xfrm>
          <a:off x="1089864" y="0"/>
          <a:ext cx="1873562" cy="390420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i="1" kern="1200" dirty="0" smtClean="0"/>
            <a:t>Top-Down</a:t>
          </a:r>
          <a:endParaRPr lang="en-US" sz="2400" i="1" kern="1200" dirty="0"/>
        </a:p>
      </dsp:txBody>
      <dsp:txXfrm>
        <a:off x="1089864" y="0"/>
        <a:ext cx="1873562" cy="1171262"/>
      </dsp:txXfrm>
    </dsp:sp>
    <dsp:sp modelId="{3EABE946-4993-47B1-A3D9-A66B2F886E46}">
      <dsp:nvSpPr>
        <dsp:cNvPr id="0" name=""/>
        <dsp:cNvSpPr/>
      </dsp:nvSpPr>
      <dsp:spPr>
        <a:xfrm>
          <a:off x="1245994" y="2293762"/>
          <a:ext cx="1561301" cy="780650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Bidang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Unggulan</a:t>
          </a:r>
          <a:endParaRPr lang="en-US" sz="2500" kern="1200" dirty="0"/>
        </a:p>
      </dsp:txBody>
      <dsp:txXfrm>
        <a:off x="1268858" y="2316626"/>
        <a:ext cx="1515573" cy="734922"/>
      </dsp:txXfrm>
    </dsp:sp>
    <dsp:sp modelId="{5968F03A-6682-49D3-8679-B705D49DE0DB}">
      <dsp:nvSpPr>
        <dsp:cNvPr id="0" name=""/>
        <dsp:cNvSpPr/>
      </dsp:nvSpPr>
      <dsp:spPr>
        <a:xfrm rot="18770822">
          <a:off x="2660379" y="2329436"/>
          <a:ext cx="918354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918354" y="179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096597" y="2324473"/>
        <a:ext cx="45917" cy="45917"/>
      </dsp:txXfrm>
    </dsp:sp>
    <dsp:sp modelId="{EFBBED36-E012-4CCF-A2A5-DC3B2D467D1D}">
      <dsp:nvSpPr>
        <dsp:cNvPr id="0" name=""/>
        <dsp:cNvSpPr/>
      </dsp:nvSpPr>
      <dsp:spPr>
        <a:xfrm>
          <a:off x="3431817" y="1620451"/>
          <a:ext cx="1561301" cy="780650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Topik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Riset</a:t>
          </a:r>
          <a:endParaRPr lang="en-US" sz="2500" kern="1200" dirty="0"/>
        </a:p>
      </dsp:txBody>
      <dsp:txXfrm>
        <a:off x="3454681" y="1643315"/>
        <a:ext cx="1515573" cy="734922"/>
      </dsp:txXfrm>
    </dsp:sp>
    <dsp:sp modelId="{9044F6C5-B114-4A2B-AAD2-A996E25120B3}">
      <dsp:nvSpPr>
        <dsp:cNvPr id="0" name=""/>
        <dsp:cNvSpPr/>
      </dsp:nvSpPr>
      <dsp:spPr>
        <a:xfrm rot="19457599">
          <a:off x="4920829" y="1768343"/>
          <a:ext cx="769099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769099" y="179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86151" y="1767112"/>
        <a:ext cx="38454" cy="38454"/>
      </dsp:txXfrm>
    </dsp:sp>
    <dsp:sp modelId="{829E0797-C6B1-4153-AE18-A12CCB489235}">
      <dsp:nvSpPr>
        <dsp:cNvPr id="0" name=""/>
        <dsp:cNvSpPr/>
      </dsp:nvSpPr>
      <dsp:spPr>
        <a:xfrm>
          <a:off x="5617639" y="1171576"/>
          <a:ext cx="1561301" cy="7806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Judul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Riset</a:t>
          </a:r>
          <a:endParaRPr lang="en-US" sz="2500" kern="1200" dirty="0"/>
        </a:p>
      </dsp:txBody>
      <dsp:txXfrm>
        <a:off x="5640503" y="1194440"/>
        <a:ext cx="1515573" cy="734922"/>
      </dsp:txXfrm>
    </dsp:sp>
    <dsp:sp modelId="{2E36E2C0-0A91-4DCF-8734-D486D9A1915C}">
      <dsp:nvSpPr>
        <dsp:cNvPr id="0" name=""/>
        <dsp:cNvSpPr/>
      </dsp:nvSpPr>
      <dsp:spPr>
        <a:xfrm rot="2142401">
          <a:off x="4920829" y="2217218"/>
          <a:ext cx="769099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769099" y="179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86151" y="2215986"/>
        <a:ext cx="38454" cy="38454"/>
      </dsp:txXfrm>
    </dsp:sp>
    <dsp:sp modelId="{D0F3C02E-166D-4995-BC5B-DAB77C4F905B}">
      <dsp:nvSpPr>
        <dsp:cNvPr id="0" name=""/>
        <dsp:cNvSpPr/>
      </dsp:nvSpPr>
      <dsp:spPr>
        <a:xfrm>
          <a:off x="5617639" y="2069325"/>
          <a:ext cx="1561301" cy="7806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Judul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Riset</a:t>
          </a:r>
          <a:endParaRPr lang="en-US" sz="2500" kern="1200" dirty="0"/>
        </a:p>
      </dsp:txBody>
      <dsp:txXfrm>
        <a:off x="5640503" y="2092189"/>
        <a:ext cx="1515573" cy="734922"/>
      </dsp:txXfrm>
    </dsp:sp>
    <dsp:sp modelId="{EDC8A656-D1EF-4BCA-A92C-BABC9FB6D9A1}">
      <dsp:nvSpPr>
        <dsp:cNvPr id="0" name=""/>
        <dsp:cNvSpPr/>
      </dsp:nvSpPr>
      <dsp:spPr>
        <a:xfrm rot="2829178">
          <a:off x="2660379" y="3002748"/>
          <a:ext cx="918354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918354" y="179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096597" y="2997785"/>
        <a:ext cx="45917" cy="45917"/>
      </dsp:txXfrm>
    </dsp:sp>
    <dsp:sp modelId="{C78C0C13-4C97-42AC-AA9F-EE549A52EB65}">
      <dsp:nvSpPr>
        <dsp:cNvPr id="0" name=""/>
        <dsp:cNvSpPr/>
      </dsp:nvSpPr>
      <dsp:spPr>
        <a:xfrm>
          <a:off x="3431817" y="2967074"/>
          <a:ext cx="1561301" cy="780650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Topik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Riset</a:t>
          </a:r>
          <a:endParaRPr lang="en-US" sz="2500" kern="1200" dirty="0"/>
        </a:p>
      </dsp:txBody>
      <dsp:txXfrm>
        <a:off x="3454681" y="2989938"/>
        <a:ext cx="1515573" cy="734922"/>
      </dsp:txXfrm>
    </dsp:sp>
    <dsp:sp modelId="{87E9A6E9-4BE3-4353-8D44-9CE5BCBF6CD5}">
      <dsp:nvSpPr>
        <dsp:cNvPr id="0" name=""/>
        <dsp:cNvSpPr/>
      </dsp:nvSpPr>
      <dsp:spPr>
        <a:xfrm>
          <a:off x="4993118" y="3339404"/>
          <a:ext cx="624520" cy="35991"/>
        </a:xfrm>
        <a:custGeom>
          <a:avLst/>
          <a:gdLst/>
          <a:ahLst/>
          <a:cxnLst/>
          <a:rect l="0" t="0" r="0" b="0"/>
          <a:pathLst>
            <a:path>
              <a:moveTo>
                <a:pt x="0" y="17995"/>
              </a:moveTo>
              <a:lnTo>
                <a:pt x="624520" y="179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89766" y="3341786"/>
        <a:ext cx="31226" cy="31226"/>
      </dsp:txXfrm>
    </dsp:sp>
    <dsp:sp modelId="{3733D100-1C75-4312-9F2D-4CB102A1790F}">
      <dsp:nvSpPr>
        <dsp:cNvPr id="0" name=""/>
        <dsp:cNvSpPr/>
      </dsp:nvSpPr>
      <dsp:spPr>
        <a:xfrm>
          <a:off x="5617639" y="2967074"/>
          <a:ext cx="1561301" cy="7806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err="1" smtClean="0"/>
            <a:t>Judul</a:t>
          </a:r>
          <a:r>
            <a:rPr lang="en-US" sz="2500" kern="1200" dirty="0" smtClean="0"/>
            <a:t> </a:t>
          </a:r>
          <a:r>
            <a:rPr lang="en-US" sz="2500" kern="1200" dirty="0" err="1" smtClean="0"/>
            <a:t>Riset</a:t>
          </a:r>
          <a:endParaRPr lang="en-US" sz="2500" kern="1200" dirty="0"/>
        </a:p>
      </dsp:txBody>
      <dsp:txXfrm>
        <a:off x="5640503" y="2989938"/>
        <a:ext cx="1515573" cy="7349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46EB9F-3ABE-426C-A45F-602F12BB41E6}">
      <dsp:nvSpPr>
        <dsp:cNvPr id="0" name=""/>
        <dsp:cNvSpPr/>
      </dsp:nvSpPr>
      <dsp:spPr>
        <a:xfrm>
          <a:off x="1554392" y="1544561"/>
          <a:ext cx="1342138" cy="671069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Energi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Baru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dan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Terbarukan</a:t>
          </a:r>
          <a:endParaRPr lang="en-US" sz="1400" kern="1200" dirty="0"/>
        </a:p>
      </dsp:txBody>
      <dsp:txXfrm>
        <a:off x="1574047" y="1564216"/>
        <a:ext cx="1302828" cy="631759"/>
      </dsp:txXfrm>
    </dsp:sp>
    <dsp:sp modelId="{EB576960-3C10-48F3-9AD4-9F83888F48F3}">
      <dsp:nvSpPr>
        <dsp:cNvPr id="0" name=""/>
        <dsp:cNvSpPr/>
      </dsp:nvSpPr>
      <dsp:spPr>
        <a:xfrm rot="17692822">
          <a:off x="2526946" y="1285236"/>
          <a:ext cx="127602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76024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133058" y="1269398"/>
        <a:ext cx="63801" cy="63801"/>
      </dsp:txXfrm>
    </dsp:sp>
    <dsp:sp modelId="{50AE81F9-E8C2-4B0B-B14C-869EA0D287AC}">
      <dsp:nvSpPr>
        <dsp:cNvPr id="0" name=""/>
        <dsp:cNvSpPr/>
      </dsp:nvSpPr>
      <dsp:spPr>
        <a:xfrm>
          <a:off x="3433386" y="386966"/>
          <a:ext cx="1342138" cy="67106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Tata </a:t>
          </a:r>
          <a:r>
            <a:rPr lang="en-US" sz="1400" kern="1200" dirty="0" err="1" smtClean="0"/>
            <a:t>Pemerintahan</a:t>
          </a:r>
          <a:endParaRPr lang="en-US" sz="1400" kern="1200" dirty="0"/>
        </a:p>
      </dsp:txBody>
      <dsp:txXfrm>
        <a:off x="3453041" y="406621"/>
        <a:ext cx="1302828" cy="631759"/>
      </dsp:txXfrm>
    </dsp:sp>
    <dsp:sp modelId="{956C084E-6F0D-4DD8-91F4-FC6072AA0D15}">
      <dsp:nvSpPr>
        <dsp:cNvPr id="0" name=""/>
        <dsp:cNvSpPr/>
      </dsp:nvSpPr>
      <dsp:spPr>
        <a:xfrm rot="19457599">
          <a:off x="4713383" y="513506"/>
          <a:ext cx="66113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61139" y="160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027424" y="513040"/>
        <a:ext cx="33056" cy="33056"/>
      </dsp:txXfrm>
    </dsp:sp>
    <dsp:sp modelId="{1C47A6B0-560A-4F1E-A325-08BD0207B028}">
      <dsp:nvSpPr>
        <dsp:cNvPr id="0" name=""/>
        <dsp:cNvSpPr/>
      </dsp:nvSpPr>
      <dsp:spPr>
        <a:xfrm>
          <a:off x="5312380" y="1101"/>
          <a:ext cx="1342138" cy="6710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Judul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Peneltian</a:t>
          </a:r>
          <a:endParaRPr lang="en-US" sz="1400" kern="1200" dirty="0"/>
        </a:p>
      </dsp:txBody>
      <dsp:txXfrm>
        <a:off x="5332035" y="20756"/>
        <a:ext cx="1302828" cy="631759"/>
      </dsp:txXfrm>
    </dsp:sp>
    <dsp:sp modelId="{6621B870-EBE5-4132-BDC1-9A63CC666979}">
      <dsp:nvSpPr>
        <dsp:cNvPr id="0" name=""/>
        <dsp:cNvSpPr/>
      </dsp:nvSpPr>
      <dsp:spPr>
        <a:xfrm rot="2142401">
          <a:off x="4713383" y="899371"/>
          <a:ext cx="66113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61139" y="160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027424" y="898905"/>
        <a:ext cx="33056" cy="33056"/>
      </dsp:txXfrm>
    </dsp:sp>
    <dsp:sp modelId="{55CBDCE1-9AB6-47AF-BC1E-FB845BB3E037}">
      <dsp:nvSpPr>
        <dsp:cNvPr id="0" name=""/>
        <dsp:cNvSpPr/>
      </dsp:nvSpPr>
      <dsp:spPr>
        <a:xfrm>
          <a:off x="5312380" y="772831"/>
          <a:ext cx="1342138" cy="6710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Judul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Penelitian</a:t>
          </a:r>
          <a:endParaRPr lang="en-US" sz="1400" kern="1200" dirty="0"/>
        </a:p>
      </dsp:txBody>
      <dsp:txXfrm>
        <a:off x="5332035" y="792486"/>
        <a:ext cx="1302828" cy="631759"/>
      </dsp:txXfrm>
    </dsp:sp>
    <dsp:sp modelId="{F34B86D6-FFD2-43DE-99F5-96BFC689CB89}">
      <dsp:nvSpPr>
        <dsp:cNvPr id="0" name=""/>
        <dsp:cNvSpPr/>
      </dsp:nvSpPr>
      <dsp:spPr>
        <a:xfrm>
          <a:off x="2896531" y="1864033"/>
          <a:ext cx="536855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536855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151537" y="1866674"/>
        <a:ext cx="26842" cy="26842"/>
      </dsp:txXfrm>
    </dsp:sp>
    <dsp:sp modelId="{F74B33C4-78CD-4F6D-9261-C1D6C8CF67C4}">
      <dsp:nvSpPr>
        <dsp:cNvPr id="0" name=""/>
        <dsp:cNvSpPr/>
      </dsp:nvSpPr>
      <dsp:spPr>
        <a:xfrm>
          <a:off x="3433386" y="1544561"/>
          <a:ext cx="1342138" cy="67106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Teknologi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Terapan</a:t>
          </a:r>
          <a:endParaRPr lang="en-US" sz="1400" kern="1200" dirty="0"/>
        </a:p>
      </dsp:txBody>
      <dsp:txXfrm>
        <a:off x="3453041" y="1564216"/>
        <a:ext cx="1302828" cy="631759"/>
      </dsp:txXfrm>
    </dsp:sp>
    <dsp:sp modelId="{BA3A779C-1B2E-4158-90B3-A6A749D1A802}">
      <dsp:nvSpPr>
        <dsp:cNvPr id="0" name=""/>
        <dsp:cNvSpPr/>
      </dsp:nvSpPr>
      <dsp:spPr>
        <a:xfrm>
          <a:off x="4775525" y="1864033"/>
          <a:ext cx="536855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536855" y="160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030531" y="1866674"/>
        <a:ext cx="26842" cy="26842"/>
      </dsp:txXfrm>
    </dsp:sp>
    <dsp:sp modelId="{26925C63-A0C2-4103-ADFC-4ED68D75B141}">
      <dsp:nvSpPr>
        <dsp:cNvPr id="0" name=""/>
        <dsp:cNvSpPr/>
      </dsp:nvSpPr>
      <dsp:spPr>
        <a:xfrm>
          <a:off x="5312380" y="1544561"/>
          <a:ext cx="1342138" cy="6710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Judul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Penelitian</a:t>
          </a:r>
          <a:endParaRPr lang="en-US" sz="1400" kern="1200" dirty="0"/>
        </a:p>
      </dsp:txBody>
      <dsp:txXfrm>
        <a:off x="5332035" y="1564216"/>
        <a:ext cx="1302828" cy="631759"/>
      </dsp:txXfrm>
    </dsp:sp>
    <dsp:sp modelId="{59A1955D-56C5-4901-9BE2-1B92422395CE}">
      <dsp:nvSpPr>
        <dsp:cNvPr id="0" name=""/>
        <dsp:cNvSpPr/>
      </dsp:nvSpPr>
      <dsp:spPr>
        <a:xfrm rot="3907178">
          <a:off x="2526946" y="2442831"/>
          <a:ext cx="127602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76024" y="1606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133058" y="2426992"/>
        <a:ext cx="63801" cy="63801"/>
      </dsp:txXfrm>
    </dsp:sp>
    <dsp:sp modelId="{3A74EFEE-BE92-4C7D-B8CA-8895B7711ADA}">
      <dsp:nvSpPr>
        <dsp:cNvPr id="0" name=""/>
        <dsp:cNvSpPr/>
      </dsp:nvSpPr>
      <dsp:spPr>
        <a:xfrm>
          <a:off x="3433386" y="2702156"/>
          <a:ext cx="1342138" cy="671069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Perubahan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Perilaku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Sosial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Budaya</a:t>
          </a:r>
          <a:endParaRPr lang="en-US" sz="1400" kern="1200" dirty="0"/>
        </a:p>
      </dsp:txBody>
      <dsp:txXfrm>
        <a:off x="3453041" y="2721811"/>
        <a:ext cx="1302828" cy="631759"/>
      </dsp:txXfrm>
    </dsp:sp>
    <dsp:sp modelId="{525F83C3-FBD1-463D-AB12-C20938AE28CD}">
      <dsp:nvSpPr>
        <dsp:cNvPr id="0" name=""/>
        <dsp:cNvSpPr/>
      </dsp:nvSpPr>
      <dsp:spPr>
        <a:xfrm rot="19457599">
          <a:off x="4713383" y="2828696"/>
          <a:ext cx="66113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61139" y="160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027424" y="2828229"/>
        <a:ext cx="33056" cy="33056"/>
      </dsp:txXfrm>
    </dsp:sp>
    <dsp:sp modelId="{59D10865-64B0-4F4F-8D0C-B3763EAB033D}">
      <dsp:nvSpPr>
        <dsp:cNvPr id="0" name=""/>
        <dsp:cNvSpPr/>
      </dsp:nvSpPr>
      <dsp:spPr>
        <a:xfrm>
          <a:off x="5312380" y="2316291"/>
          <a:ext cx="1342138" cy="6710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Judul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Penelitian</a:t>
          </a:r>
          <a:r>
            <a:rPr lang="en-US" sz="1400" kern="1200" dirty="0" smtClean="0"/>
            <a:t> </a:t>
          </a:r>
          <a:endParaRPr lang="en-US" sz="1400" kern="1200" dirty="0"/>
        </a:p>
      </dsp:txBody>
      <dsp:txXfrm>
        <a:off x="5332035" y="2335946"/>
        <a:ext cx="1302828" cy="631759"/>
      </dsp:txXfrm>
    </dsp:sp>
    <dsp:sp modelId="{930ADF13-EB02-4725-B679-1D220908C9E3}">
      <dsp:nvSpPr>
        <dsp:cNvPr id="0" name=""/>
        <dsp:cNvSpPr/>
      </dsp:nvSpPr>
      <dsp:spPr>
        <a:xfrm rot="2142401">
          <a:off x="4713383" y="3214561"/>
          <a:ext cx="661139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61139" y="1606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027424" y="3214094"/>
        <a:ext cx="33056" cy="33056"/>
      </dsp:txXfrm>
    </dsp:sp>
    <dsp:sp modelId="{6813F5C5-24E3-487C-88E6-E332F2F89CF7}">
      <dsp:nvSpPr>
        <dsp:cNvPr id="0" name=""/>
        <dsp:cNvSpPr/>
      </dsp:nvSpPr>
      <dsp:spPr>
        <a:xfrm>
          <a:off x="5312380" y="3088020"/>
          <a:ext cx="1342138" cy="6710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3500000" algn="b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Judul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Penelitian</a:t>
          </a:r>
          <a:r>
            <a:rPr lang="en-US" sz="1400" kern="1200" dirty="0" smtClean="0"/>
            <a:t> </a:t>
          </a:r>
          <a:endParaRPr lang="en-US" sz="1400" kern="1200" dirty="0"/>
        </a:p>
      </dsp:txBody>
      <dsp:txXfrm>
        <a:off x="5332035" y="3107675"/>
        <a:ext cx="1302828" cy="6317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7728A3-0616-418A-902C-0F27DC39B503}" type="datetimeFigureOut">
              <a:rPr lang="en-US" smtClean="0"/>
              <a:pPr/>
              <a:t>11/27/2011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96EFA-E81F-4895-92F0-CB44955ECF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2656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96EFA-E81F-4895-92F0-CB44955ECF8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7937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0149A7-5A17-4733-A29A-618C363BF45C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37634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DCCA9-7311-4AFB-848F-F2343ABAC761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7296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B38B2-C8F3-4F98-982B-87350866E8CF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543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2E214-E1CC-48AC-A008-60BEFD2962F2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387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712F4-0709-46B0-8C7F-B0EF73438AA9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32979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27D35-E28D-409D-AA64-B9DE03079E9D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1975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49EB5-A837-4074-AB93-DFAD431DE867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3652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5996-E85E-4011-A7A7-454D3D944561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7206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F35CF-4308-4714-A99E-A517FE15302E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6748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07FCE-92F0-42FE-B24D-27822AD8DE96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9528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86858-1CB8-4266-894E-91483930DFED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6161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5834A-5C76-4A06-8760-F5E13FD56F17}" type="datetime1">
              <a:rPr lang="en-US" smtClean="0"/>
              <a:pPr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E0D79-F3A2-45E2-8A55-14D646E4FB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114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Riset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err="1" smtClean="0">
                <a:solidFill>
                  <a:schemeClr val="bg1"/>
                </a:solidFill>
              </a:rPr>
              <a:t>Unggulan</a:t>
            </a:r>
            <a:r>
              <a:rPr lang="en-US" smtClean="0">
                <a:solidFill>
                  <a:schemeClr val="bg1"/>
                </a:solidFill>
              </a:rPr>
              <a:t> </a:t>
            </a:r>
            <a:r>
              <a:rPr lang="en-US" smtClean="0">
                <a:solidFill>
                  <a:schemeClr val="bg1"/>
                </a:solidFill>
              </a:rPr>
              <a:t>P</a:t>
            </a:r>
            <a:r>
              <a:rPr lang="id-ID" smtClean="0">
                <a:solidFill>
                  <a:schemeClr val="bg1"/>
                </a:solidFill>
              </a:rPr>
              <a:t>erguruan </a:t>
            </a:r>
            <a:r>
              <a:rPr lang="en-US" smtClean="0">
                <a:solidFill>
                  <a:schemeClr val="bg1"/>
                </a:solidFill>
              </a:rPr>
              <a:t>T</a:t>
            </a:r>
            <a:r>
              <a:rPr lang="id-ID" smtClean="0">
                <a:solidFill>
                  <a:schemeClr val="bg1"/>
                </a:solidFill>
              </a:rPr>
              <a:t>inggi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Tim </a:t>
            </a:r>
            <a:r>
              <a:rPr lang="en-US" smtClean="0"/>
              <a:t>D</a:t>
            </a:r>
            <a:r>
              <a:rPr lang="id-ID" smtClean="0"/>
              <a:t>itlitabmas</a:t>
            </a:r>
          </a:p>
          <a:p>
            <a:r>
              <a:rPr lang="id-ID" smtClean="0"/>
              <a:t>Direktorat Jenderal Pendidikan Tinggi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990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63563"/>
          </a:xfrm>
          <a:solidFill>
            <a:schemeClr val="tx2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err="1" smtClean="0">
                <a:solidFill>
                  <a:schemeClr val="bg1"/>
                </a:solidFill>
              </a:rPr>
              <a:t>Contoh</a:t>
            </a:r>
            <a:r>
              <a:rPr lang="en-US" smtClean="0">
                <a:solidFill>
                  <a:schemeClr val="bg1"/>
                </a:solidFill>
              </a:rPr>
              <a:t> </a:t>
            </a:r>
            <a:r>
              <a:rPr lang="id-ID" smtClean="0">
                <a:solidFill>
                  <a:schemeClr val="bg1"/>
                </a:solidFill>
              </a:rPr>
              <a:t>Peta Jalan </a:t>
            </a:r>
            <a:r>
              <a:rPr lang="en-US" smtClean="0">
                <a:solidFill>
                  <a:schemeClr val="bg1"/>
                </a:solidFill>
              </a:rPr>
              <a:t>Energi </a:t>
            </a:r>
            <a:r>
              <a:rPr lang="en-US" dirty="0" err="1" smtClean="0">
                <a:solidFill>
                  <a:schemeClr val="bg1"/>
                </a:solidFill>
              </a:rPr>
              <a:t>Terbarukan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C8F6B5-1AEC-4AA1-B8D8-3C385B2EB443}" type="slidenum">
              <a:rPr lang="en-US"/>
              <a:pPr>
                <a:defRPr/>
              </a:pPr>
              <a:t>10</a:t>
            </a:fld>
            <a:endParaRPr lang="en-US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" y="685800"/>
            <a:ext cx="7362825" cy="591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6995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5896" y="0"/>
            <a:ext cx="9169896" cy="778098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4000" err="1" smtClean="0">
                <a:solidFill>
                  <a:schemeClr val="bg1"/>
                </a:solidFill>
              </a:rPr>
              <a:t>Riset</a:t>
            </a:r>
            <a:r>
              <a:rPr lang="en-US" sz="4000" smtClean="0">
                <a:solidFill>
                  <a:schemeClr val="bg1"/>
                </a:solidFill>
              </a:rPr>
              <a:t> </a:t>
            </a:r>
            <a:r>
              <a:rPr lang="id-ID" sz="4000" dirty="0" err="1" smtClean="0">
                <a:solidFill>
                  <a:schemeClr val="bg1"/>
                </a:solidFill>
              </a:rPr>
              <a:t>u</a:t>
            </a:r>
            <a:r>
              <a:rPr lang="en-US" sz="4000" smtClean="0">
                <a:solidFill>
                  <a:schemeClr val="bg1"/>
                </a:solidFill>
              </a:rPr>
              <a:t>nggulan </a:t>
            </a:r>
            <a:r>
              <a:rPr lang="en-US" sz="4000" dirty="0" err="1" smtClean="0">
                <a:solidFill>
                  <a:schemeClr val="bg1"/>
                </a:solidFill>
              </a:rPr>
              <a:t>dan</a:t>
            </a:r>
            <a:r>
              <a:rPr lang="en-US" sz="4000" dirty="0" smtClean="0">
                <a:solidFill>
                  <a:schemeClr val="bg1"/>
                </a:solidFill>
              </a:rPr>
              <a:t> </a:t>
            </a:r>
            <a:r>
              <a:rPr lang="en-US" sz="4000" err="1" smtClean="0">
                <a:solidFill>
                  <a:schemeClr val="bg1"/>
                </a:solidFill>
              </a:rPr>
              <a:t>skema</a:t>
            </a:r>
            <a:r>
              <a:rPr lang="en-US" sz="4000" smtClean="0">
                <a:solidFill>
                  <a:schemeClr val="bg1"/>
                </a:solidFill>
              </a:rPr>
              <a:t> </a:t>
            </a:r>
            <a:r>
              <a:rPr lang="id-ID" sz="4000" smtClean="0">
                <a:solidFill>
                  <a:schemeClr val="bg1"/>
                </a:solidFill>
              </a:rPr>
              <a:t>riset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err="1" smtClean="0"/>
              <a:t>skema</a:t>
            </a:r>
            <a:r>
              <a:rPr lang="en-US" smtClean="0"/>
              <a:t> </a:t>
            </a:r>
            <a:r>
              <a:rPr lang="id-ID" smtClean="0"/>
              <a:t>riset u</a:t>
            </a:r>
            <a:r>
              <a:rPr lang="en-US" smtClean="0"/>
              <a:t>nggulan </a:t>
            </a:r>
            <a:r>
              <a:rPr lang="en-US" dirty="0" smtClean="0"/>
              <a:t>PT </a:t>
            </a:r>
            <a:r>
              <a:rPr lang="en-US" dirty="0" err="1" smtClean="0"/>
              <a:t>masing-masing</a:t>
            </a:r>
            <a:r>
              <a:rPr lang="en-US" dirty="0" smtClean="0"/>
              <a:t> :</a:t>
            </a:r>
          </a:p>
          <a:p>
            <a:pPr lvl="1"/>
            <a:r>
              <a:rPr lang="id-ID" smtClean="0"/>
              <a:t>Riset u</a:t>
            </a:r>
            <a:r>
              <a:rPr lang="en-US" smtClean="0"/>
              <a:t>nggulan </a:t>
            </a:r>
            <a:r>
              <a:rPr lang="en-US" dirty="0" smtClean="0"/>
              <a:t>PT (</a:t>
            </a:r>
            <a:r>
              <a:rPr lang="en-US" dirty="0" err="1" smtClean="0"/>
              <a:t>panduan</a:t>
            </a:r>
            <a:r>
              <a:rPr lang="en-US" dirty="0" smtClean="0"/>
              <a:t> </a:t>
            </a:r>
            <a:r>
              <a:rPr lang="en-US" dirty="0" err="1" smtClean="0"/>
              <a:t>dikeluarkan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PT </a:t>
            </a:r>
            <a:r>
              <a:rPr lang="en-US" dirty="0" err="1" smtClean="0"/>
              <a:t>masing-masing</a:t>
            </a:r>
            <a:r>
              <a:rPr lang="en-US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Melalui</a:t>
            </a:r>
            <a:r>
              <a:rPr lang="en-US" dirty="0" smtClean="0"/>
              <a:t> </a:t>
            </a:r>
            <a:r>
              <a:rPr lang="en-US" err="1" smtClean="0"/>
              <a:t>skema</a:t>
            </a:r>
            <a:r>
              <a:rPr lang="en-US" smtClean="0"/>
              <a:t> </a:t>
            </a:r>
            <a:r>
              <a:rPr lang="id-ID" smtClean="0"/>
              <a:t>riset </a:t>
            </a:r>
            <a:r>
              <a:rPr lang="en-US" smtClean="0"/>
              <a:t>Dikti </a:t>
            </a:r>
            <a:r>
              <a:rPr lang="en-US" dirty="0" smtClean="0"/>
              <a:t>(</a:t>
            </a:r>
            <a:r>
              <a:rPr lang="en-US" err="1" smtClean="0"/>
              <a:t>panduan</a:t>
            </a:r>
            <a:r>
              <a:rPr lang="en-US" smtClean="0"/>
              <a:t> </a:t>
            </a:r>
            <a:r>
              <a:rPr lang="id-ID" smtClean="0"/>
              <a:t>dapat </a:t>
            </a:r>
            <a:r>
              <a:rPr lang="en-US" smtClean="0"/>
              <a:t>mengikuti </a:t>
            </a:r>
            <a:r>
              <a:rPr lang="id-ID" err="1" smtClean="0"/>
              <a:t>D</a:t>
            </a:r>
            <a:r>
              <a:rPr lang="en-US" smtClean="0"/>
              <a:t>ikti):</a:t>
            </a:r>
            <a:endParaRPr lang="en-US" dirty="0" smtClean="0"/>
          </a:p>
          <a:p>
            <a:pPr lvl="1"/>
            <a:r>
              <a:rPr lang="en-US" dirty="0" err="1" smtClean="0"/>
              <a:t>Unggulan</a:t>
            </a:r>
            <a:r>
              <a:rPr lang="en-US" dirty="0" smtClean="0"/>
              <a:t> </a:t>
            </a:r>
            <a:r>
              <a:rPr lang="en-US" dirty="0" err="1" smtClean="0"/>
              <a:t>strategis</a:t>
            </a:r>
            <a:endParaRPr lang="en-US" dirty="0" smtClean="0"/>
          </a:p>
          <a:p>
            <a:pPr lvl="1"/>
            <a:r>
              <a:rPr lang="en-US" dirty="0" err="1" smtClean="0"/>
              <a:t>Hibah</a:t>
            </a:r>
            <a:r>
              <a:rPr lang="en-US" dirty="0" smtClean="0"/>
              <a:t> </a:t>
            </a:r>
            <a:r>
              <a:rPr lang="en-US" dirty="0" err="1" smtClean="0"/>
              <a:t>Bersaing</a:t>
            </a:r>
            <a:endParaRPr lang="en-US" dirty="0" smtClean="0"/>
          </a:p>
          <a:p>
            <a:pPr lvl="1"/>
            <a:r>
              <a:rPr lang="en-US" dirty="0" err="1" smtClean="0"/>
              <a:t>Hibah</a:t>
            </a:r>
            <a:r>
              <a:rPr lang="en-US" dirty="0" smtClean="0"/>
              <a:t> Fundamental</a:t>
            </a:r>
          </a:p>
          <a:p>
            <a:pPr lvl="1"/>
            <a:r>
              <a:rPr lang="en-US" dirty="0" smtClean="0"/>
              <a:t>RAPID</a:t>
            </a:r>
          </a:p>
          <a:p>
            <a:pPr lvl="1"/>
            <a:r>
              <a:rPr lang="en-US" dirty="0" err="1" smtClean="0"/>
              <a:t>Hibah</a:t>
            </a:r>
            <a:r>
              <a:rPr lang="en-US" dirty="0" smtClean="0"/>
              <a:t> </a:t>
            </a:r>
            <a:r>
              <a:rPr lang="en-US" dirty="0" err="1" smtClean="0"/>
              <a:t>Strategis</a:t>
            </a:r>
            <a:endParaRPr lang="en-US" dirty="0" smtClean="0"/>
          </a:p>
          <a:p>
            <a:pPr lvl="1"/>
            <a:r>
              <a:rPr lang="en-US" smtClean="0"/>
              <a:t>D</a:t>
            </a:r>
            <a:r>
              <a:rPr lang="id-ID" smtClean="0"/>
              <a:t>ll.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433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406901"/>
            <a:ext cx="9144000" cy="822300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en-US" cap="none" smtClean="0">
                <a:solidFill>
                  <a:schemeClr val="bg1"/>
                </a:solidFill>
              </a:rPr>
              <a:t>T</a:t>
            </a:r>
            <a:r>
              <a:rPr lang="id-ID" cap="none" smtClean="0">
                <a:solidFill>
                  <a:schemeClr val="bg1"/>
                </a:solidFill>
              </a:rPr>
              <a:t>erima </a:t>
            </a:r>
            <a:r>
              <a:rPr lang="en-US" cap="none" smtClean="0">
                <a:solidFill>
                  <a:schemeClr val="bg1"/>
                </a:solidFill>
              </a:rPr>
              <a:t>kasih</a:t>
            </a:r>
            <a:endParaRPr lang="en-US" cap="none" dirty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888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Latar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Belakang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286412"/>
          </a:xfrm>
        </p:spPr>
        <p:txBody>
          <a:bodyPr>
            <a:normAutofit/>
          </a:bodyPr>
          <a:lstStyle/>
          <a:p>
            <a:pPr marL="269875" indent="-269875">
              <a:buFont typeface="+mj-lt"/>
              <a:buAutoNum type="arabicPeriod"/>
            </a:pPr>
            <a:r>
              <a:rPr lang="en-US" sz="1800" dirty="0" err="1" smtClean="0"/>
              <a:t>Potensi</a:t>
            </a:r>
            <a:r>
              <a:rPr lang="en-US" sz="1800" dirty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ketersedian</a:t>
            </a:r>
            <a:r>
              <a:rPr lang="en-US" sz="1800" dirty="0" smtClean="0"/>
              <a:t> </a:t>
            </a:r>
            <a:r>
              <a:rPr lang="en-US" sz="1800" dirty="0" err="1" smtClean="0"/>
              <a:t>Kepakaran</a:t>
            </a:r>
            <a:r>
              <a:rPr lang="en-US" sz="1800" dirty="0" smtClean="0"/>
              <a:t> SDM PT yang </a:t>
            </a:r>
            <a:r>
              <a:rPr lang="en-US" sz="1800" dirty="0" err="1" smtClean="0"/>
              <a:t>dapat</a:t>
            </a:r>
            <a:r>
              <a:rPr lang="en-US" sz="1800" dirty="0" smtClean="0"/>
              <a:t> </a:t>
            </a:r>
            <a:r>
              <a:rPr lang="en-US" sz="1800" dirty="0" err="1" smtClean="0"/>
              <a:t>dimanfaatkan</a:t>
            </a:r>
            <a:r>
              <a:rPr lang="en-US" sz="1800" dirty="0" smtClean="0"/>
              <a:t> </a:t>
            </a:r>
            <a:r>
              <a:rPr lang="en-US" sz="1800" dirty="0" err="1" smtClean="0"/>
              <a:t>secara</a:t>
            </a:r>
            <a:r>
              <a:rPr lang="en-US" sz="1800" dirty="0" smtClean="0"/>
              <a:t> optimal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terpadu</a:t>
            </a:r>
            <a:r>
              <a:rPr lang="en-US" sz="1800" dirty="0" smtClean="0"/>
              <a:t> (</a:t>
            </a:r>
            <a:r>
              <a:rPr lang="en-US" sz="1800" dirty="0" err="1" smtClean="0"/>
              <a:t>sinergi</a:t>
            </a:r>
            <a:r>
              <a:rPr lang="en-US" sz="1800" dirty="0" smtClean="0"/>
              <a:t>) 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pembangunan</a:t>
            </a:r>
            <a:r>
              <a:rPr lang="en-US" sz="1800" dirty="0" smtClean="0"/>
              <a:t> </a:t>
            </a:r>
            <a:r>
              <a:rPr lang="en-US" sz="1800" dirty="0" err="1" smtClean="0"/>
              <a:t>kebutuhan</a:t>
            </a:r>
            <a:r>
              <a:rPr lang="en-US" sz="1800" dirty="0" smtClean="0"/>
              <a:t> </a:t>
            </a:r>
            <a:r>
              <a:rPr lang="en-US" sz="1800" dirty="0" err="1" smtClean="0"/>
              <a:t>lokal</a:t>
            </a:r>
            <a:r>
              <a:rPr lang="en-US" sz="1800" dirty="0" smtClean="0"/>
              <a:t> </a:t>
            </a:r>
            <a:r>
              <a:rPr lang="en-US" sz="1800" err="1" smtClean="0"/>
              <a:t>dan</a:t>
            </a:r>
            <a:r>
              <a:rPr lang="en-US" sz="1800" smtClean="0"/>
              <a:t> </a:t>
            </a:r>
            <a:r>
              <a:rPr lang="id-ID" sz="1800" dirty="0" err="1" smtClean="0"/>
              <a:t>n</a:t>
            </a:r>
            <a:r>
              <a:rPr lang="en-US" sz="1800" smtClean="0"/>
              <a:t>asional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keterbatasan</a:t>
            </a:r>
            <a:r>
              <a:rPr lang="en-US" sz="1800" dirty="0" smtClean="0"/>
              <a:t> </a:t>
            </a:r>
            <a:r>
              <a:rPr lang="en-US" sz="1800" dirty="0" err="1" smtClean="0"/>
              <a:t>anggaran</a:t>
            </a:r>
            <a:r>
              <a:rPr lang="en-US" sz="1800" dirty="0" smtClean="0"/>
              <a:t> </a:t>
            </a:r>
            <a:r>
              <a:rPr lang="en-US" sz="1800" dirty="0" err="1" smtClean="0"/>
              <a:t>penelitian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tersedia</a:t>
            </a:r>
            <a:r>
              <a:rPr lang="en-US" sz="1800" smtClean="0"/>
              <a:t>. </a:t>
            </a:r>
            <a:endParaRPr lang="id-ID" sz="1800" smtClean="0"/>
          </a:p>
          <a:p>
            <a:pPr marL="269875" indent="-269875">
              <a:buFont typeface="+mj-lt"/>
              <a:buAutoNum type="arabicPeriod"/>
            </a:pPr>
            <a:r>
              <a:rPr lang="en-US" sz="1800" smtClean="0"/>
              <a:t>Sektor </a:t>
            </a:r>
            <a:r>
              <a:rPr lang="en-US" sz="1800" dirty="0" err="1" smtClean="0"/>
              <a:t>produksi</a:t>
            </a:r>
            <a:r>
              <a:rPr lang="en-US" sz="1800" dirty="0" smtClean="0"/>
              <a:t> </a:t>
            </a:r>
            <a:r>
              <a:rPr lang="en-US" sz="1800" dirty="0" err="1" smtClean="0"/>
              <a:t>strategis</a:t>
            </a:r>
            <a:r>
              <a:rPr lang="en-US" sz="1800" dirty="0" smtClean="0"/>
              <a:t> yang </a:t>
            </a:r>
            <a:r>
              <a:rPr lang="en-US" sz="1800" dirty="0" err="1" smtClean="0"/>
              <a:t>kurang</a:t>
            </a:r>
            <a:r>
              <a:rPr lang="en-US" sz="1800" dirty="0" smtClean="0"/>
              <a:t> </a:t>
            </a:r>
            <a:r>
              <a:rPr lang="en-US" sz="1800" dirty="0" err="1" smtClean="0"/>
              <a:t>berkembang</a:t>
            </a:r>
            <a:r>
              <a:rPr lang="en-US" sz="1800" dirty="0" smtClean="0"/>
              <a:t> </a:t>
            </a:r>
            <a:r>
              <a:rPr lang="en-US" sz="1800" dirty="0" err="1" smtClean="0"/>
              <a:t>karena</a:t>
            </a:r>
            <a:r>
              <a:rPr lang="en-US" sz="1800" dirty="0" smtClean="0"/>
              <a:t> </a:t>
            </a:r>
            <a:r>
              <a:rPr lang="en-US" sz="1800" dirty="0" err="1" smtClean="0"/>
              <a:t>lemahnya</a:t>
            </a:r>
            <a:r>
              <a:rPr lang="en-US" sz="1800" dirty="0" smtClean="0"/>
              <a:t> </a:t>
            </a:r>
            <a:r>
              <a:rPr lang="en-US" sz="1800" dirty="0" err="1" smtClean="0"/>
              <a:t>penguasaan</a:t>
            </a:r>
            <a:r>
              <a:rPr lang="en-US" sz="1800" dirty="0" smtClean="0"/>
              <a:t> </a:t>
            </a:r>
            <a:r>
              <a:rPr lang="en-US" sz="1800" dirty="0" err="1" smtClean="0"/>
              <a:t>bidang</a:t>
            </a:r>
            <a:r>
              <a:rPr lang="en-US" sz="1800" dirty="0" smtClean="0"/>
              <a:t> </a:t>
            </a:r>
            <a:r>
              <a:rPr lang="en-US" sz="1800" dirty="0" err="1" smtClean="0"/>
              <a:t>teknologi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rekayasa</a:t>
            </a:r>
            <a:r>
              <a:rPr lang="en-US" sz="1800" dirty="0" smtClean="0"/>
              <a:t> yang </a:t>
            </a:r>
            <a:r>
              <a:rPr lang="en-US" sz="1800" dirty="0" err="1" smtClean="0"/>
              <a:t>terkait</a:t>
            </a:r>
            <a:r>
              <a:rPr lang="en-US" sz="1800" smtClean="0"/>
              <a:t>. </a:t>
            </a:r>
            <a:endParaRPr lang="id-ID" sz="1800" smtClean="0"/>
          </a:p>
          <a:p>
            <a:pPr marL="269875" indent="-269875">
              <a:buFont typeface="+mj-lt"/>
              <a:buAutoNum type="arabicPeriod"/>
            </a:pPr>
            <a:r>
              <a:rPr lang="en-US" sz="1800" smtClean="0"/>
              <a:t>Lemahnya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kurangnya</a:t>
            </a:r>
            <a:r>
              <a:rPr lang="en-US" sz="1800" dirty="0" smtClean="0"/>
              <a:t> program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hasil</a:t>
            </a:r>
            <a:r>
              <a:rPr lang="en-US" sz="1800" dirty="0" smtClean="0"/>
              <a:t> </a:t>
            </a:r>
            <a:r>
              <a:rPr lang="en-US" sz="1800" dirty="0" err="1" smtClean="0"/>
              <a:t>riset</a:t>
            </a:r>
            <a:r>
              <a:rPr lang="en-US" sz="1800" dirty="0" smtClean="0"/>
              <a:t> di PT </a:t>
            </a:r>
            <a:r>
              <a:rPr lang="en-US" sz="1800" smtClean="0"/>
              <a:t>yang </a:t>
            </a:r>
            <a:r>
              <a:rPr lang="en-US" sz="1800" smtClean="0"/>
              <a:t>terkait</a:t>
            </a:r>
            <a:r>
              <a:rPr lang="id-ID" sz="1800" smtClean="0"/>
              <a:t> dengan</a:t>
            </a:r>
            <a:r>
              <a:rPr lang="en-US" sz="1800" smtClean="0"/>
              <a:t>/di</a:t>
            </a:r>
            <a:r>
              <a:rPr lang="id-ID" sz="1800" smtClean="0"/>
              <a:t>sebarluaskan ke </a:t>
            </a:r>
            <a:r>
              <a:rPr lang="en-US" sz="1800" smtClean="0"/>
              <a:t>sektor riil </a:t>
            </a:r>
            <a:r>
              <a:rPr lang="en-US" sz="1800" dirty="0" err="1" smtClean="0"/>
              <a:t>sehingga</a:t>
            </a:r>
            <a:r>
              <a:rPr lang="en-US" sz="1800" dirty="0" smtClean="0"/>
              <a:t> </a:t>
            </a:r>
            <a:r>
              <a:rPr lang="en-US" sz="1800" dirty="0" err="1" smtClean="0"/>
              <a:t>diperlukan</a:t>
            </a:r>
            <a:r>
              <a:rPr lang="en-US" sz="1800" dirty="0" smtClean="0"/>
              <a:t> </a:t>
            </a:r>
            <a:r>
              <a:rPr lang="en-US" sz="1800" dirty="0" err="1" smtClean="0"/>
              <a:t>riset</a:t>
            </a:r>
            <a:r>
              <a:rPr lang="en-US" sz="1800" dirty="0" smtClean="0"/>
              <a:t> </a:t>
            </a:r>
            <a:r>
              <a:rPr lang="en-US" sz="1800" dirty="0" err="1" smtClean="0"/>
              <a:t>unggulan</a:t>
            </a:r>
            <a:r>
              <a:rPr lang="en-US" sz="1800" dirty="0" smtClean="0"/>
              <a:t>/</a:t>
            </a:r>
            <a:r>
              <a:rPr lang="en-US" sz="1800" dirty="0" err="1" smtClean="0"/>
              <a:t>bidang</a:t>
            </a:r>
            <a:r>
              <a:rPr lang="en-US" sz="1800" dirty="0" smtClean="0"/>
              <a:t> </a:t>
            </a:r>
            <a:r>
              <a:rPr lang="en-US" sz="1800" dirty="0" err="1" smtClean="0"/>
              <a:t>unggulan</a:t>
            </a:r>
            <a:r>
              <a:rPr lang="en-US" sz="1800" dirty="0" smtClean="0"/>
              <a:t> </a:t>
            </a:r>
            <a:r>
              <a:rPr lang="en-US" sz="1800" dirty="0" err="1" smtClean="0"/>
              <a:t>guna</a:t>
            </a:r>
            <a:r>
              <a:rPr lang="en-US" sz="1800" dirty="0" smtClean="0"/>
              <a:t> </a:t>
            </a:r>
            <a:r>
              <a:rPr lang="en-US" sz="1800" dirty="0" err="1" smtClean="0"/>
              <a:t>menciptakan</a:t>
            </a:r>
            <a:r>
              <a:rPr lang="en-US" sz="1800" dirty="0" smtClean="0"/>
              <a:t> </a:t>
            </a:r>
            <a:r>
              <a:rPr lang="en-US" sz="1800" dirty="0" err="1" smtClean="0"/>
              <a:t>atmosfer</a:t>
            </a:r>
            <a:r>
              <a:rPr lang="en-US" sz="1800" dirty="0" smtClean="0"/>
              <a:t> </a:t>
            </a:r>
            <a:r>
              <a:rPr lang="en-US" sz="1800" dirty="0" err="1" smtClean="0"/>
              <a:t>penelitian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bersinergi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kondusif</a:t>
            </a:r>
            <a:r>
              <a:rPr lang="en-US" sz="1800" dirty="0" smtClean="0"/>
              <a:t> yang </a:t>
            </a:r>
            <a:r>
              <a:rPr lang="en-US" sz="1800" dirty="0" err="1" smtClean="0"/>
              <a:t>beorientasi</a:t>
            </a:r>
            <a:r>
              <a:rPr lang="en-US" sz="1800" dirty="0" smtClean="0"/>
              <a:t> </a:t>
            </a:r>
            <a:r>
              <a:rPr lang="en-US" sz="1800" err="1" smtClean="0"/>
              <a:t>pada</a:t>
            </a:r>
            <a:r>
              <a:rPr lang="en-US" sz="1800" smtClean="0"/>
              <a:t> </a:t>
            </a:r>
            <a:r>
              <a:rPr lang="en-US" sz="1800" smtClean="0"/>
              <a:t>kebutuhan pasar</a:t>
            </a:r>
            <a:r>
              <a:rPr lang="id-ID" sz="1800" smtClean="0"/>
              <a:t> </a:t>
            </a:r>
            <a:r>
              <a:rPr lang="en-US" sz="1800" smtClean="0"/>
              <a:t> </a:t>
            </a:r>
            <a:r>
              <a:rPr lang="en-US" sz="1800" dirty="0" err="1" smtClean="0"/>
              <a:t>melalui</a:t>
            </a:r>
            <a:r>
              <a:rPr lang="en-US" sz="1800" dirty="0"/>
              <a:t> </a:t>
            </a:r>
            <a:r>
              <a:rPr lang="en-US" sz="1800" dirty="0" err="1" smtClean="0"/>
              <a:t>karya-karya</a:t>
            </a:r>
            <a:r>
              <a:rPr lang="en-US" sz="1800" dirty="0" smtClean="0"/>
              <a:t> </a:t>
            </a:r>
            <a:r>
              <a:rPr lang="en-US" sz="1800" err="1" smtClean="0"/>
              <a:t>inovasi</a:t>
            </a:r>
            <a:r>
              <a:rPr lang="en-US" sz="1800" smtClean="0"/>
              <a:t> </a:t>
            </a:r>
            <a:r>
              <a:rPr lang="en-US" sz="1800" smtClean="0"/>
              <a:t>teknologi</a:t>
            </a:r>
            <a:r>
              <a:rPr lang="id-ID" sz="1800" smtClean="0"/>
              <a:t>, </a:t>
            </a:r>
            <a:r>
              <a:rPr lang="en-US" sz="1800" smtClean="0"/>
              <a:t>rekayasa sosial</a:t>
            </a:r>
            <a:r>
              <a:rPr lang="id-ID" sz="1800" smtClean="0"/>
              <a:t>,</a:t>
            </a:r>
            <a:r>
              <a:rPr lang="en-US" sz="180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err="1" smtClean="0"/>
              <a:t>tata</a:t>
            </a:r>
            <a:r>
              <a:rPr lang="en-US" sz="1800" smtClean="0"/>
              <a:t> </a:t>
            </a:r>
            <a:r>
              <a:rPr lang="en-US" sz="1800" smtClean="0"/>
              <a:t>kelola.</a:t>
            </a:r>
            <a:endParaRPr lang="id-ID" sz="1800" smtClean="0"/>
          </a:p>
          <a:p>
            <a:pPr marL="269875" indent="-269875">
              <a:buFont typeface="+mj-lt"/>
              <a:buAutoNum type="arabicPeriod"/>
            </a:pPr>
            <a:r>
              <a:rPr lang="en-US" sz="1800" smtClean="0"/>
              <a:t>Diperlukan </a:t>
            </a:r>
            <a:r>
              <a:rPr lang="en-US" sz="1800" dirty="0" err="1" smtClean="0"/>
              <a:t>antisipasi</a:t>
            </a:r>
            <a:r>
              <a:rPr lang="en-US" sz="1800" dirty="0" smtClean="0"/>
              <a:t>  </a:t>
            </a:r>
            <a:r>
              <a:rPr lang="en-US" sz="1800" err="1" smtClean="0"/>
              <a:t>kebutuhan</a:t>
            </a:r>
            <a:r>
              <a:rPr lang="en-US" sz="1800" smtClean="0"/>
              <a:t>  </a:t>
            </a:r>
            <a:r>
              <a:rPr lang="id-ID" sz="1800" smtClean="0"/>
              <a:t>akan ipteks </a:t>
            </a:r>
            <a:r>
              <a:rPr lang="en-US" sz="1800" smtClean="0"/>
              <a:t>ke</a:t>
            </a:r>
            <a:r>
              <a:rPr lang="id-ID" sz="1800" smtClean="0"/>
              <a:t> </a:t>
            </a:r>
            <a:r>
              <a:rPr lang="en-US" sz="1800" smtClean="0"/>
              <a:t>depan </a:t>
            </a:r>
            <a:r>
              <a:rPr lang="en-US" sz="1800" err="1" smtClean="0"/>
              <a:t>melalui</a:t>
            </a:r>
            <a:r>
              <a:rPr lang="en-US" sz="1800" smtClean="0"/>
              <a:t> </a:t>
            </a:r>
            <a:r>
              <a:rPr lang="en-US" sz="1800" smtClean="0"/>
              <a:t> penelitian</a:t>
            </a:r>
            <a:r>
              <a:rPr lang="id-ID" sz="1800" smtClean="0"/>
              <a:t> garis depan </a:t>
            </a:r>
            <a:r>
              <a:rPr lang="en-US" sz="1800" i="1" smtClean="0"/>
              <a:t>(</a:t>
            </a:r>
            <a:r>
              <a:rPr lang="en-US" sz="1800" i="1" dirty="0" smtClean="0"/>
              <a:t>frontier)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jangka</a:t>
            </a:r>
            <a:r>
              <a:rPr lang="en-US" sz="1800" dirty="0" smtClean="0"/>
              <a:t> </a:t>
            </a:r>
            <a:r>
              <a:rPr lang="en-US" sz="1800" dirty="0" err="1" smtClean="0"/>
              <a:t>menengah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panjang</a:t>
            </a:r>
            <a:r>
              <a:rPr lang="en-US" sz="1800" smtClean="0"/>
              <a:t>. </a:t>
            </a:r>
            <a:endParaRPr lang="id-ID" sz="1800" smtClean="0"/>
          </a:p>
          <a:p>
            <a:pPr marL="269875" indent="-269875">
              <a:buFont typeface="+mj-lt"/>
              <a:buAutoNum type="arabicPeriod"/>
            </a:pPr>
            <a:r>
              <a:rPr lang="id-ID" sz="1800" smtClean="0"/>
              <a:t>Dalam </a:t>
            </a:r>
            <a:r>
              <a:rPr lang="en-US" sz="1800" smtClean="0"/>
              <a:t>Program </a:t>
            </a:r>
            <a:r>
              <a:rPr lang="en-US" sz="1800" dirty="0" err="1" smtClean="0"/>
              <a:t>Desentralisasi</a:t>
            </a:r>
            <a:r>
              <a:rPr lang="en-US" sz="1800" dirty="0" smtClean="0"/>
              <a:t> </a:t>
            </a:r>
            <a:r>
              <a:rPr lang="en-US" sz="1800" dirty="0" err="1" smtClean="0"/>
              <a:t>Penelitian</a:t>
            </a:r>
            <a:r>
              <a:rPr lang="en-US" sz="1800" smtClean="0"/>
              <a:t>, </a:t>
            </a:r>
            <a:r>
              <a:rPr lang="id-ID" sz="1800" smtClean="0"/>
              <a:t>setiap </a:t>
            </a:r>
            <a:r>
              <a:rPr lang="en-US" sz="1800" smtClean="0"/>
              <a:t>PT </a:t>
            </a:r>
            <a:r>
              <a:rPr lang="en-US" sz="1800" dirty="0" err="1" smtClean="0"/>
              <a:t>harus</a:t>
            </a:r>
            <a:r>
              <a:rPr lang="en-US" sz="1800" dirty="0" smtClean="0"/>
              <a:t> </a:t>
            </a:r>
            <a:r>
              <a:rPr lang="en-US" sz="1800" dirty="0" err="1" smtClean="0"/>
              <a:t>memiliki</a:t>
            </a:r>
            <a:r>
              <a:rPr lang="en-US" sz="1800" dirty="0" smtClean="0"/>
              <a:t> </a:t>
            </a:r>
            <a:r>
              <a:rPr lang="en-US" sz="1800" dirty="0" err="1" smtClean="0"/>
              <a:t>Rencana</a:t>
            </a:r>
            <a:r>
              <a:rPr lang="en-US" sz="1800" dirty="0" smtClean="0"/>
              <a:t> </a:t>
            </a:r>
            <a:r>
              <a:rPr lang="en-US" sz="1800" dirty="0" err="1" smtClean="0"/>
              <a:t>Induk</a:t>
            </a:r>
            <a:r>
              <a:rPr lang="en-US" sz="1800" dirty="0" smtClean="0"/>
              <a:t> </a:t>
            </a:r>
            <a:r>
              <a:rPr lang="en-US" sz="1800" dirty="0" err="1" smtClean="0"/>
              <a:t>Penelitian</a:t>
            </a:r>
            <a:r>
              <a:rPr lang="en-US" sz="1800" dirty="0" smtClean="0"/>
              <a:t> (RIP), 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diamanatkan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smtClean="0"/>
              <a:t>RIP </a:t>
            </a:r>
            <a:r>
              <a:rPr lang="en-US" sz="1800" smtClean="0"/>
              <a:t>tsb</a:t>
            </a:r>
            <a:r>
              <a:rPr lang="id-ID" sz="1800" smtClean="0"/>
              <a:t>. adalah </a:t>
            </a:r>
            <a:r>
              <a:rPr lang="en-US" sz="1800" smtClean="0"/>
              <a:t>riset </a:t>
            </a:r>
            <a:r>
              <a:rPr lang="en-US" sz="1800" dirty="0" err="1" smtClean="0"/>
              <a:t>unggulan</a:t>
            </a:r>
            <a:r>
              <a:rPr lang="en-US" sz="1800" dirty="0" smtClean="0"/>
              <a:t> PT</a:t>
            </a:r>
            <a:r>
              <a:rPr lang="en-US" sz="1800" smtClean="0"/>
              <a:t>. </a:t>
            </a:r>
            <a:endParaRPr lang="id-ID" sz="1800" smtClean="0"/>
          </a:p>
          <a:p>
            <a:pPr marL="269875" indent="-269875">
              <a:buFont typeface="+mj-lt"/>
              <a:buAutoNum type="arabicPeriod"/>
            </a:pPr>
            <a:r>
              <a:rPr lang="id-ID" sz="1800" smtClean="0"/>
              <a:t>D</a:t>
            </a:r>
            <a:r>
              <a:rPr lang="en-US" sz="1800" smtClean="0"/>
              <a:t>engan </a:t>
            </a:r>
            <a:r>
              <a:rPr lang="id-ID" sz="1800" smtClean="0"/>
              <a:t>4 butir </a:t>
            </a:r>
            <a:r>
              <a:rPr lang="en-US" sz="1800" smtClean="0"/>
              <a:t>di</a:t>
            </a:r>
            <a:r>
              <a:rPr lang="id-ID" sz="1800" smtClean="0"/>
              <a:t> </a:t>
            </a:r>
            <a:r>
              <a:rPr lang="en-US" sz="1800" smtClean="0"/>
              <a:t>atas</a:t>
            </a:r>
            <a:r>
              <a:rPr lang="en-US" sz="1800" smtClean="0"/>
              <a:t>, </a:t>
            </a:r>
            <a:r>
              <a:rPr lang="en-US" sz="1800" smtClean="0"/>
              <a:t>P</a:t>
            </a:r>
            <a:r>
              <a:rPr lang="id-ID" sz="1800" smtClean="0"/>
              <a:t>T </a:t>
            </a:r>
            <a:r>
              <a:rPr lang="en-US" sz="1800" smtClean="0"/>
              <a:t>harus </a:t>
            </a:r>
            <a:r>
              <a:rPr lang="en-US" sz="1800" err="1" smtClean="0"/>
              <a:t>mampu</a:t>
            </a:r>
            <a:r>
              <a:rPr lang="en-US" sz="1800" smtClean="0"/>
              <a:t> </a:t>
            </a:r>
            <a:r>
              <a:rPr lang="id-ID" sz="1800" smtClean="0"/>
              <a:t>m</a:t>
            </a:r>
            <a:r>
              <a:rPr lang="en-US" sz="1800" smtClean="0"/>
              <a:t>emilih </a:t>
            </a:r>
            <a:r>
              <a:rPr lang="en-US" sz="1800" dirty="0" err="1" smtClean="0"/>
              <a:t>bidang</a:t>
            </a:r>
            <a:r>
              <a:rPr lang="en-US" sz="1800" dirty="0" smtClean="0"/>
              <a:t> </a:t>
            </a:r>
            <a:r>
              <a:rPr lang="en-US" sz="1800" dirty="0" err="1" smtClean="0"/>
              <a:t>unggulan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memiliki</a:t>
            </a:r>
            <a:r>
              <a:rPr lang="en-US" sz="1800" dirty="0" smtClean="0"/>
              <a:t> </a:t>
            </a:r>
            <a:r>
              <a:rPr lang="en-US" sz="1800" dirty="0" err="1" smtClean="0"/>
              <a:t>riset</a:t>
            </a:r>
            <a:r>
              <a:rPr lang="en-US" sz="1800" dirty="0" smtClean="0"/>
              <a:t> </a:t>
            </a:r>
            <a:r>
              <a:rPr lang="en-US" sz="1800" dirty="0" err="1" smtClean="0"/>
              <a:t>unggulan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sesuai</a:t>
            </a:r>
            <a:r>
              <a:rPr lang="en-US" sz="1800" dirty="0" smtClean="0"/>
              <a:t> </a:t>
            </a:r>
            <a:r>
              <a:rPr lang="en-US" sz="1800" dirty="0" err="1" smtClean="0"/>
              <a:t>dengan</a:t>
            </a:r>
            <a:r>
              <a:rPr lang="en-US" sz="1800" dirty="0" smtClean="0"/>
              <a:t> </a:t>
            </a:r>
            <a:r>
              <a:rPr lang="en-US" sz="1800" dirty="0" err="1" smtClean="0"/>
              <a:t>kekuatan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kelemahan</a:t>
            </a:r>
            <a:r>
              <a:rPr lang="en-US" sz="1800" dirty="0" smtClean="0"/>
              <a:t> PT.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867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905247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Apa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itu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Riset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Unggulan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305222"/>
          </a:xfrm>
        </p:spPr>
        <p:txBody>
          <a:bodyPr>
            <a:normAutofit fontScale="47500" lnSpcReduction="20000"/>
          </a:bodyPr>
          <a:lstStyle/>
          <a:p>
            <a:r>
              <a:rPr lang="en-US" sz="3800" b="1" dirty="0" err="1" smtClean="0"/>
              <a:t>Riset</a:t>
            </a:r>
            <a:r>
              <a:rPr lang="en-US" sz="3800" b="1" dirty="0" smtClean="0"/>
              <a:t> </a:t>
            </a:r>
            <a:r>
              <a:rPr lang="en-US" sz="3800" b="1" err="1" smtClean="0"/>
              <a:t>Unggulan</a:t>
            </a:r>
            <a:r>
              <a:rPr lang="en-US" sz="3800" b="1" smtClean="0"/>
              <a:t> </a:t>
            </a:r>
            <a:endParaRPr lang="en-US" sz="3800" b="1" smtClean="0"/>
          </a:p>
          <a:p>
            <a:pPr lvl="1" algn="just"/>
            <a:r>
              <a:rPr lang="en-US" sz="3800" smtClean="0"/>
              <a:t>mampu mencari dan melahirkan antara  lain  inovasi teknologi, bidang-bidang unggulan </a:t>
            </a:r>
            <a:r>
              <a:rPr lang="id-ID" sz="3800" smtClean="0"/>
              <a:t>d</a:t>
            </a:r>
            <a:r>
              <a:rPr lang="en-US" sz="3800" smtClean="0"/>
              <a:t>an bentuk-bentuk rekayasa sosial </a:t>
            </a:r>
            <a:r>
              <a:rPr lang="id-ID" sz="3800" smtClean="0"/>
              <a:t>guna </a:t>
            </a:r>
            <a:r>
              <a:rPr lang="en-US" sz="3800" smtClean="0"/>
              <a:t>meningkatkan pembangunan berkelanjutan lokal dan nasional (internasiona jika memungkinkan) melalui keterlibatan kegiatan penelitian yang terarah  (</a:t>
            </a:r>
            <a:r>
              <a:rPr lang="en-US" sz="3800" i="1" smtClean="0"/>
              <a:t>top-down</a:t>
            </a:r>
            <a:r>
              <a:rPr lang="en-US" sz="3800" smtClean="0"/>
              <a:t>  atau </a:t>
            </a:r>
            <a:r>
              <a:rPr lang="en-US" sz="3800" i="1" smtClean="0"/>
              <a:t>bottom-up</a:t>
            </a:r>
            <a:r>
              <a:rPr lang="id-ID" sz="3800" i="1" smtClean="0"/>
              <a:t>)</a:t>
            </a:r>
            <a:r>
              <a:rPr lang="en-US" sz="3800" smtClean="0"/>
              <a:t> yang  didukung </a:t>
            </a:r>
            <a:r>
              <a:rPr lang="id-ID" sz="3800" smtClean="0"/>
              <a:t>oleh </a:t>
            </a:r>
            <a:r>
              <a:rPr lang="en-US" sz="3800" smtClean="0"/>
              <a:t>kepakaran peneliti, dana penelitian dan sarana prasarana di PT</a:t>
            </a:r>
            <a:r>
              <a:rPr lang="id-ID" sz="3800" smtClean="0"/>
              <a:t>.</a:t>
            </a:r>
            <a:r>
              <a:rPr lang="en-US" sz="3800" smtClean="0"/>
              <a:t> dan </a:t>
            </a:r>
            <a:r>
              <a:rPr lang="id-ID" sz="3800" smtClean="0"/>
              <a:t>pemangku kepentingan </a:t>
            </a:r>
            <a:r>
              <a:rPr lang="en-US" sz="3800" smtClean="0"/>
              <a:t>yang memiliki kepentingan secara langsung dan tidak langsung. </a:t>
            </a:r>
          </a:p>
          <a:p>
            <a:pPr lvl="1" algn="just"/>
            <a:r>
              <a:rPr lang="en-US" sz="3800" smtClean="0"/>
              <a:t>kegiaatan </a:t>
            </a:r>
            <a:r>
              <a:rPr lang="id-ID" sz="3800" dirty="0" err="1" smtClean="0"/>
              <a:t>r</a:t>
            </a:r>
            <a:r>
              <a:rPr lang="en-US" sz="3800" smtClean="0"/>
              <a:t>iset </a:t>
            </a:r>
            <a:r>
              <a:rPr lang="en-US" sz="3800" dirty="0" err="1" smtClean="0"/>
              <a:t>unggulan</a:t>
            </a:r>
            <a:r>
              <a:rPr lang="en-US" sz="3800" dirty="0" smtClean="0"/>
              <a:t>  </a:t>
            </a:r>
            <a:r>
              <a:rPr lang="en-US" sz="3800" dirty="0" err="1" smtClean="0"/>
              <a:t>terkait</a:t>
            </a:r>
            <a:r>
              <a:rPr lang="en-US" sz="3800" dirty="0" smtClean="0"/>
              <a:t> </a:t>
            </a:r>
            <a:r>
              <a:rPr lang="en-US" sz="3800" dirty="0" err="1" smtClean="0"/>
              <a:t>dengan</a:t>
            </a:r>
            <a:r>
              <a:rPr lang="en-US" sz="3800" dirty="0" smtClean="0"/>
              <a:t> </a:t>
            </a:r>
            <a:r>
              <a:rPr lang="en-US" sz="3800" dirty="0" err="1" smtClean="0"/>
              <a:t>percepatan</a:t>
            </a:r>
            <a:r>
              <a:rPr lang="en-US" sz="3800" dirty="0" smtClean="0"/>
              <a:t> </a:t>
            </a:r>
            <a:r>
              <a:rPr lang="en-US" sz="3800" dirty="0" err="1" smtClean="0"/>
              <a:t>pemecahan</a:t>
            </a:r>
            <a:r>
              <a:rPr lang="en-US" sz="3800" dirty="0" smtClean="0"/>
              <a:t> </a:t>
            </a:r>
            <a:r>
              <a:rPr lang="en-US" sz="3800" dirty="0" err="1" smtClean="0"/>
              <a:t>masalah-masalah</a:t>
            </a:r>
            <a:r>
              <a:rPr lang="en-US" sz="3800" dirty="0" smtClean="0"/>
              <a:t> </a:t>
            </a:r>
            <a:r>
              <a:rPr lang="en-US" sz="3800" dirty="0" err="1" smtClean="0"/>
              <a:t>jangka</a:t>
            </a:r>
            <a:r>
              <a:rPr lang="en-US" sz="3800" dirty="0" smtClean="0"/>
              <a:t> </a:t>
            </a:r>
            <a:r>
              <a:rPr lang="en-US" sz="3800" dirty="0" err="1" smtClean="0"/>
              <a:t>pendek</a:t>
            </a:r>
            <a:r>
              <a:rPr lang="en-US" sz="3800" dirty="0" smtClean="0"/>
              <a:t> </a:t>
            </a:r>
            <a:r>
              <a:rPr lang="en-US" sz="3800" dirty="0" err="1" smtClean="0"/>
              <a:t>dan</a:t>
            </a:r>
            <a:r>
              <a:rPr lang="en-US" sz="3800" dirty="0" smtClean="0"/>
              <a:t> </a:t>
            </a:r>
            <a:r>
              <a:rPr lang="en-US" sz="3800" dirty="0" err="1" smtClean="0"/>
              <a:t>menengah</a:t>
            </a:r>
            <a:r>
              <a:rPr lang="en-US" sz="3800" dirty="0" smtClean="0"/>
              <a:t> yang </a:t>
            </a:r>
            <a:r>
              <a:rPr lang="en-US" sz="3800" dirty="0" err="1" smtClean="0"/>
              <a:t>dihadapi</a:t>
            </a:r>
            <a:r>
              <a:rPr lang="en-US" sz="3800" dirty="0" smtClean="0"/>
              <a:t> </a:t>
            </a:r>
            <a:r>
              <a:rPr lang="en-US" sz="3800" dirty="0" err="1" smtClean="0"/>
              <a:t>secara</a:t>
            </a:r>
            <a:r>
              <a:rPr lang="en-US" sz="3800" dirty="0" smtClean="0"/>
              <a:t> </a:t>
            </a:r>
            <a:r>
              <a:rPr lang="en-US" sz="3800" dirty="0" err="1" smtClean="0"/>
              <a:t>lokal</a:t>
            </a:r>
            <a:r>
              <a:rPr lang="en-US" sz="3800" dirty="0" smtClean="0"/>
              <a:t> </a:t>
            </a:r>
            <a:r>
              <a:rPr lang="en-US" sz="3800" dirty="0" err="1" smtClean="0"/>
              <a:t>dan</a:t>
            </a:r>
            <a:r>
              <a:rPr lang="en-US" sz="3800" dirty="0" smtClean="0"/>
              <a:t> </a:t>
            </a:r>
            <a:r>
              <a:rPr lang="en-US" sz="3800" dirty="0" err="1" smtClean="0"/>
              <a:t>nasional</a:t>
            </a:r>
            <a:r>
              <a:rPr lang="en-US" sz="3800" dirty="0" smtClean="0"/>
              <a:t>. </a:t>
            </a:r>
          </a:p>
          <a:p>
            <a:r>
              <a:rPr lang="en-US" sz="3800" b="1" dirty="0" err="1" smtClean="0"/>
              <a:t>Tujuan</a:t>
            </a:r>
            <a:r>
              <a:rPr lang="en-US" sz="3800" b="1" dirty="0" smtClean="0"/>
              <a:t> </a:t>
            </a:r>
            <a:r>
              <a:rPr lang="en-US" sz="3800" b="1" err="1" smtClean="0"/>
              <a:t>dan</a:t>
            </a:r>
            <a:r>
              <a:rPr lang="en-US" sz="3800" b="1" smtClean="0"/>
              <a:t> </a:t>
            </a:r>
            <a:r>
              <a:rPr lang="id-ID" sz="3800" b="1" smtClean="0"/>
              <a:t>luaran r</a:t>
            </a:r>
            <a:r>
              <a:rPr lang="en-US" sz="3800" b="1" smtClean="0"/>
              <a:t>iset </a:t>
            </a:r>
            <a:r>
              <a:rPr lang="en-US" sz="3800" b="1" dirty="0" err="1" smtClean="0"/>
              <a:t>unggulan</a:t>
            </a:r>
            <a:r>
              <a:rPr lang="en-US" sz="3800" b="1" dirty="0" smtClean="0"/>
              <a:t> </a:t>
            </a:r>
            <a:r>
              <a:rPr lang="en-US" sz="3800" b="1" dirty="0" err="1" smtClean="0"/>
              <a:t>adalah</a:t>
            </a:r>
            <a:endParaRPr lang="en-US" sz="3800" b="1" dirty="0" smtClean="0"/>
          </a:p>
          <a:p>
            <a:pPr lvl="1" algn="just"/>
            <a:r>
              <a:rPr lang="en-US" sz="3800" dirty="0" smtClean="0"/>
              <a:t> </a:t>
            </a:r>
            <a:r>
              <a:rPr lang="en-US" sz="3800" dirty="0" err="1" smtClean="0"/>
              <a:t>mensinergikan</a:t>
            </a:r>
            <a:r>
              <a:rPr lang="en-US" sz="3800" dirty="0" smtClean="0"/>
              <a:t> </a:t>
            </a:r>
            <a:r>
              <a:rPr lang="en-US" sz="3800" dirty="0" err="1" smtClean="0"/>
              <a:t>kebijakan</a:t>
            </a:r>
            <a:r>
              <a:rPr lang="en-US" sz="3800" dirty="0" smtClean="0"/>
              <a:t>  </a:t>
            </a:r>
            <a:r>
              <a:rPr lang="en-US" sz="3800" dirty="0" err="1" smtClean="0"/>
              <a:t>dan</a:t>
            </a:r>
            <a:r>
              <a:rPr lang="en-US" sz="3800" dirty="0" smtClean="0"/>
              <a:t> program </a:t>
            </a:r>
            <a:r>
              <a:rPr lang="en-US" sz="3800" dirty="0" err="1" smtClean="0"/>
              <a:t>pembangunan</a:t>
            </a:r>
            <a:r>
              <a:rPr lang="en-US" sz="3800" dirty="0" smtClean="0"/>
              <a:t> </a:t>
            </a:r>
            <a:r>
              <a:rPr lang="en-US" sz="3800" dirty="0" err="1" smtClean="0"/>
              <a:t>lokal</a:t>
            </a:r>
            <a:r>
              <a:rPr lang="en-US" sz="3800" dirty="0" smtClean="0"/>
              <a:t> </a:t>
            </a:r>
            <a:r>
              <a:rPr lang="en-US" sz="3800" dirty="0" err="1" smtClean="0"/>
              <a:t>dan</a:t>
            </a:r>
            <a:r>
              <a:rPr lang="en-US" sz="3800" dirty="0" smtClean="0"/>
              <a:t> </a:t>
            </a:r>
            <a:r>
              <a:rPr lang="en-US" sz="3800" dirty="0" err="1" smtClean="0"/>
              <a:t>nasional</a:t>
            </a:r>
            <a:r>
              <a:rPr lang="en-US" sz="3800" dirty="0" smtClean="0"/>
              <a:t> </a:t>
            </a:r>
            <a:r>
              <a:rPr lang="en-US" sz="3800" dirty="0" err="1" smtClean="0"/>
              <a:t>dengan</a:t>
            </a:r>
            <a:r>
              <a:rPr lang="en-US" sz="3800" dirty="0" smtClean="0"/>
              <a:t> </a:t>
            </a:r>
            <a:r>
              <a:rPr lang="en-US" sz="3800" dirty="0" err="1" smtClean="0"/>
              <a:t>kemampuan</a:t>
            </a:r>
            <a:r>
              <a:rPr lang="en-US" sz="3800" dirty="0" smtClean="0"/>
              <a:t> </a:t>
            </a:r>
            <a:r>
              <a:rPr lang="en-US" sz="3800" dirty="0" err="1" smtClean="0"/>
              <a:t>kepakaran</a:t>
            </a:r>
            <a:r>
              <a:rPr lang="en-US" sz="3800" dirty="0" smtClean="0"/>
              <a:t> </a:t>
            </a:r>
            <a:r>
              <a:rPr lang="en-US" sz="3800" dirty="0" err="1" smtClean="0"/>
              <a:t>perguruan</a:t>
            </a:r>
            <a:r>
              <a:rPr lang="en-US" sz="3800" dirty="0" smtClean="0"/>
              <a:t> </a:t>
            </a:r>
            <a:r>
              <a:rPr lang="en-US" sz="3800" dirty="0" err="1" smtClean="0"/>
              <a:t>tinggi</a:t>
            </a:r>
            <a:r>
              <a:rPr lang="en-US" sz="3800" dirty="0" smtClean="0"/>
              <a:t>. </a:t>
            </a:r>
          </a:p>
          <a:p>
            <a:pPr lvl="1" algn="just"/>
            <a:r>
              <a:rPr lang="id-ID" sz="3800" smtClean="0"/>
              <a:t>Luaran r</a:t>
            </a:r>
            <a:r>
              <a:rPr lang="en-US" sz="3800" smtClean="0"/>
              <a:t>iset </a:t>
            </a:r>
            <a:r>
              <a:rPr lang="en-US" sz="3800" dirty="0" err="1" smtClean="0"/>
              <a:t>unggulan</a:t>
            </a:r>
            <a:r>
              <a:rPr lang="en-US" sz="3800" dirty="0" smtClean="0"/>
              <a:t> </a:t>
            </a:r>
            <a:r>
              <a:rPr lang="en-US" sz="3800" err="1" smtClean="0"/>
              <a:t>merupakan</a:t>
            </a:r>
            <a:r>
              <a:rPr lang="en-US" sz="3800" smtClean="0"/>
              <a:t> </a:t>
            </a:r>
            <a:r>
              <a:rPr lang="id-ID" sz="3800" smtClean="0"/>
              <a:t>luaran </a:t>
            </a:r>
            <a:r>
              <a:rPr lang="en-US" sz="3800" smtClean="0"/>
              <a:t>yang </a:t>
            </a:r>
            <a:r>
              <a:rPr lang="en-US" sz="3800" dirty="0" err="1" smtClean="0"/>
              <a:t>terukur</a:t>
            </a:r>
            <a:r>
              <a:rPr lang="en-US" sz="3800" dirty="0" smtClean="0"/>
              <a:t> </a:t>
            </a:r>
            <a:r>
              <a:rPr lang="en-US" sz="3800" err="1" smtClean="0"/>
              <a:t>dalam</a:t>
            </a:r>
            <a:r>
              <a:rPr lang="en-US" sz="3800" smtClean="0"/>
              <a:t> </a:t>
            </a:r>
            <a:r>
              <a:rPr lang="id-ID" sz="3800" smtClean="0"/>
              <a:t>jangka waktu </a:t>
            </a:r>
            <a:r>
              <a:rPr lang="en-US" sz="3800" smtClean="0"/>
              <a:t>tertentu</a:t>
            </a:r>
            <a:r>
              <a:rPr lang="en-US" sz="3800" smtClean="0"/>
              <a:t>. </a:t>
            </a:r>
            <a:endParaRPr lang="id-ID" sz="3800" smtClean="0"/>
          </a:p>
          <a:p>
            <a:pPr lvl="1" algn="just"/>
            <a:r>
              <a:rPr lang="id-ID" sz="3800" smtClean="0"/>
              <a:t>Luaran </a:t>
            </a:r>
            <a:r>
              <a:rPr lang="en-US" sz="3800" smtClean="0"/>
              <a:t>yang </a:t>
            </a:r>
            <a:r>
              <a:rPr lang="en-US" sz="3800" dirty="0" err="1" smtClean="0"/>
              <a:t>terukur</a:t>
            </a:r>
            <a:r>
              <a:rPr lang="en-US" sz="3800" dirty="0" smtClean="0"/>
              <a:t> </a:t>
            </a:r>
            <a:r>
              <a:rPr lang="en-US" sz="3800" err="1" smtClean="0"/>
              <a:t>meliputi</a:t>
            </a:r>
            <a:r>
              <a:rPr lang="en-US" sz="3800" smtClean="0"/>
              <a:t> </a:t>
            </a:r>
            <a:r>
              <a:rPr lang="en-US" sz="3800" smtClean="0"/>
              <a:t>publikasi</a:t>
            </a:r>
            <a:r>
              <a:rPr lang="en-US" sz="3800" dirty="0" smtClean="0"/>
              <a:t>, HKI, </a:t>
            </a:r>
            <a:r>
              <a:rPr lang="en-US" sz="3800" dirty="0" err="1" smtClean="0"/>
              <a:t>produk</a:t>
            </a:r>
            <a:r>
              <a:rPr lang="en-US" sz="3800" dirty="0" smtClean="0"/>
              <a:t> </a:t>
            </a:r>
            <a:r>
              <a:rPr lang="en-US" sz="3800" dirty="0" err="1" smtClean="0"/>
              <a:t>dan</a:t>
            </a:r>
            <a:r>
              <a:rPr lang="en-US" sz="3800" dirty="0" smtClean="0"/>
              <a:t> proses </a:t>
            </a:r>
            <a:r>
              <a:rPr lang="en-US" sz="3800" dirty="0" err="1" smtClean="0"/>
              <a:t>teknologi</a:t>
            </a:r>
            <a:r>
              <a:rPr lang="en-US" sz="3800" dirty="0" smtClean="0"/>
              <a:t>, </a:t>
            </a:r>
            <a:r>
              <a:rPr lang="en-US" sz="3800" dirty="0" err="1" smtClean="0"/>
              <a:t>kebijakan</a:t>
            </a:r>
            <a:r>
              <a:rPr lang="en-US" sz="3800" dirty="0" smtClean="0"/>
              <a:t> (</a:t>
            </a:r>
            <a:r>
              <a:rPr lang="en-US" sz="3800" dirty="0" err="1" smtClean="0"/>
              <a:t>pedoman</a:t>
            </a:r>
            <a:r>
              <a:rPr lang="en-US" sz="3800" dirty="0" smtClean="0"/>
              <a:t>, </a:t>
            </a:r>
            <a:r>
              <a:rPr lang="en-US" sz="3800" err="1" smtClean="0"/>
              <a:t>regulasi</a:t>
            </a:r>
            <a:r>
              <a:rPr lang="en-US" sz="3800" smtClean="0"/>
              <a:t>), pengkajian</a:t>
            </a:r>
            <a:r>
              <a:rPr lang="en-US" sz="3800" smtClean="0"/>
              <a:t>, </a:t>
            </a:r>
            <a:r>
              <a:rPr lang="en-US" sz="3800" smtClean="0"/>
              <a:t>penge</a:t>
            </a:r>
            <a:r>
              <a:rPr lang="id-ID" sz="3800" smtClean="0"/>
              <a:t>m</a:t>
            </a:r>
            <a:r>
              <a:rPr lang="en-US" sz="3800" smtClean="0"/>
              <a:t>bangan</a:t>
            </a:r>
            <a:r>
              <a:rPr lang="id-ID" sz="3800" smtClean="0"/>
              <a:t>,</a:t>
            </a:r>
            <a:r>
              <a:rPr lang="en-US" sz="3800" smtClean="0"/>
              <a:t> </a:t>
            </a:r>
            <a:r>
              <a:rPr lang="en-US" sz="3800" dirty="0" err="1" smtClean="0"/>
              <a:t>dan</a:t>
            </a:r>
            <a:r>
              <a:rPr lang="en-US" sz="3800" dirty="0" smtClean="0"/>
              <a:t> </a:t>
            </a:r>
            <a:r>
              <a:rPr lang="en-US" sz="3800" err="1" smtClean="0"/>
              <a:t>penerapan</a:t>
            </a:r>
            <a:r>
              <a:rPr lang="en-US" sz="3800" smtClean="0"/>
              <a:t> </a:t>
            </a:r>
            <a:r>
              <a:rPr lang="id-ID" sz="3800" smtClean="0"/>
              <a:t>ipteks</a:t>
            </a:r>
            <a:r>
              <a:rPr lang="en-US" sz="3800" smtClean="0"/>
              <a:t>. </a:t>
            </a:r>
            <a:endParaRPr lang="en-US" sz="3800" dirty="0" smtClean="0"/>
          </a:p>
          <a:p>
            <a:pPr lvl="1" algn="just"/>
            <a:r>
              <a:rPr lang="en-US" sz="3800" dirty="0" err="1" smtClean="0"/>
              <a:t>Menjawab</a:t>
            </a:r>
            <a:r>
              <a:rPr lang="en-US" sz="3800" dirty="0" smtClean="0"/>
              <a:t> </a:t>
            </a:r>
            <a:r>
              <a:rPr lang="en-US" sz="3800" dirty="0" err="1" smtClean="0"/>
              <a:t>tantangan</a:t>
            </a:r>
            <a:r>
              <a:rPr lang="en-US" sz="3800" dirty="0" smtClean="0"/>
              <a:t> </a:t>
            </a:r>
            <a:r>
              <a:rPr lang="en-US" sz="3800" err="1" smtClean="0"/>
              <a:t>kebutuhan</a:t>
            </a:r>
            <a:r>
              <a:rPr lang="en-US" sz="3800" smtClean="0"/>
              <a:t> </a:t>
            </a:r>
            <a:r>
              <a:rPr lang="id-ID" sz="3800" smtClean="0"/>
              <a:t>ipteks </a:t>
            </a:r>
            <a:r>
              <a:rPr lang="en-US" sz="3800" smtClean="0"/>
              <a:t>oleh </a:t>
            </a:r>
            <a:r>
              <a:rPr lang="en-US" sz="3800" dirty="0" err="1" smtClean="0"/>
              <a:t>pengguna</a:t>
            </a:r>
            <a:r>
              <a:rPr lang="en-US" sz="3800" dirty="0" smtClean="0"/>
              <a:t> </a:t>
            </a:r>
            <a:r>
              <a:rPr lang="en-US" sz="3800" dirty="0" err="1" smtClean="0"/>
              <a:t>sektor</a:t>
            </a:r>
            <a:r>
              <a:rPr lang="en-US" sz="3800" dirty="0" smtClean="0"/>
              <a:t> </a:t>
            </a:r>
            <a:r>
              <a:rPr lang="en-US" sz="3800" dirty="0" err="1" smtClean="0"/>
              <a:t>riil</a:t>
            </a:r>
            <a:r>
              <a:rPr lang="en-US" sz="3800" dirty="0" smtClean="0"/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630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0106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Tujuan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Riset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Unggulan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secara</a:t>
            </a:r>
            <a:r>
              <a:rPr lang="en-US" dirty="0" smtClean="0">
                <a:solidFill>
                  <a:schemeClr val="bg1"/>
                </a:solidFill>
              </a:rPr>
              <a:t> Global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Memanfaatkan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mendayagunakan</a:t>
            </a:r>
            <a:r>
              <a:rPr lang="en-US" dirty="0" smtClean="0"/>
              <a:t> </a:t>
            </a:r>
            <a:r>
              <a:rPr lang="en-US" dirty="0" err="1" smtClean="0"/>
              <a:t>kemampuan</a:t>
            </a:r>
            <a:r>
              <a:rPr lang="en-US" dirty="0" smtClean="0"/>
              <a:t> </a:t>
            </a:r>
            <a:r>
              <a:rPr lang="en-US" dirty="0" err="1" smtClean="0"/>
              <a:t>kepakaran</a:t>
            </a:r>
            <a:r>
              <a:rPr lang="en-US" dirty="0" smtClean="0"/>
              <a:t> </a:t>
            </a:r>
            <a:r>
              <a:rPr lang="en-US" dirty="0" err="1" smtClean="0"/>
              <a:t>peneliti</a:t>
            </a:r>
            <a:r>
              <a:rPr lang="en-US" dirty="0" smtClean="0"/>
              <a:t> di PT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mendukung</a:t>
            </a:r>
            <a:r>
              <a:rPr lang="en-US" dirty="0" smtClean="0"/>
              <a:t> </a:t>
            </a:r>
            <a:r>
              <a:rPr lang="en-US" dirty="0" err="1" smtClean="0"/>
              <a:t>upaya</a:t>
            </a:r>
            <a:r>
              <a:rPr lang="en-US" dirty="0" smtClean="0"/>
              <a:t> </a:t>
            </a:r>
            <a:r>
              <a:rPr lang="en-US" dirty="0" err="1" smtClean="0"/>
              <a:t>penyelesasian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</a:t>
            </a:r>
            <a:r>
              <a:rPr lang="en-US" dirty="0" err="1" smtClean="0"/>
              <a:t>pembangunan</a:t>
            </a:r>
            <a:r>
              <a:rPr lang="en-US" dirty="0" smtClean="0"/>
              <a:t> di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internasional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err="1" smtClean="0"/>
              <a:t>Membangun</a:t>
            </a:r>
            <a:r>
              <a:rPr lang="en-US" smtClean="0"/>
              <a:t> </a:t>
            </a:r>
            <a:r>
              <a:rPr lang="id-ID" smtClean="0"/>
              <a:t>je</a:t>
            </a:r>
            <a:r>
              <a:rPr lang="en-US" smtClean="0"/>
              <a:t>jaring kerja</a:t>
            </a:r>
            <a:r>
              <a:rPr lang="id-ID" smtClean="0"/>
              <a:t> </a:t>
            </a:r>
            <a:r>
              <a:rPr lang="en-US" smtClean="0"/>
              <a:t>sama antarpeneliti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bidang</a:t>
            </a:r>
            <a:r>
              <a:rPr lang="en-US" dirty="0" smtClean="0"/>
              <a:t> </a:t>
            </a:r>
            <a:r>
              <a:rPr lang="en-US" dirty="0" err="1" smtClean="0"/>
              <a:t>keilmuan</a:t>
            </a:r>
            <a:r>
              <a:rPr lang="en-US" smtClean="0"/>
              <a:t>, </a:t>
            </a:r>
            <a:r>
              <a:rPr lang="id-ID" smtClean="0"/>
              <a:t>minat </a:t>
            </a:r>
            <a:r>
              <a:rPr lang="en-US" smtClean="0"/>
              <a:t>yang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mampu</a:t>
            </a:r>
            <a:r>
              <a:rPr lang="en-US" dirty="0" smtClean="0"/>
              <a:t> </a:t>
            </a:r>
            <a:r>
              <a:rPr lang="en-US" dirty="0" err="1" smtClean="0"/>
              <a:t>menumbuhkan</a:t>
            </a:r>
            <a:r>
              <a:rPr lang="en-US" dirty="0" smtClean="0"/>
              <a:t> </a:t>
            </a:r>
            <a:r>
              <a:rPr lang="en-US" dirty="0" err="1" smtClean="0"/>
              <a:t>kapasitas</a:t>
            </a:r>
            <a:r>
              <a:rPr lang="en-US" dirty="0" smtClean="0"/>
              <a:t> </a:t>
            </a:r>
            <a:r>
              <a:rPr lang="en-US" dirty="0" err="1" smtClean="0"/>
              <a:t>penelitian</a:t>
            </a:r>
            <a:r>
              <a:rPr lang="en-US" dirty="0" smtClean="0"/>
              <a:t> </a:t>
            </a:r>
            <a:r>
              <a:rPr lang="en-US" dirty="0" err="1" smtClean="0"/>
              <a:t>institusi</a:t>
            </a:r>
            <a:r>
              <a:rPr lang="en-US" dirty="0" smtClean="0"/>
              <a:t>, </a:t>
            </a:r>
            <a:r>
              <a:rPr lang="en-US" err="1" smtClean="0"/>
              <a:t>inovasi</a:t>
            </a:r>
            <a:r>
              <a:rPr lang="en-US" smtClean="0"/>
              <a:t> </a:t>
            </a:r>
            <a:r>
              <a:rPr lang="en-US" smtClean="0"/>
              <a:t>sejalan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kemajuan</a:t>
            </a:r>
            <a:r>
              <a:rPr lang="en-US" dirty="0" smtClean="0"/>
              <a:t> </a:t>
            </a:r>
            <a:r>
              <a:rPr lang="en-US" dirty="0" err="1" smtClean="0"/>
              <a:t>teknologi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i="1" dirty="0" smtClean="0"/>
              <a:t>frontier technology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978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78098"/>
          </a:xfrm>
          <a:solidFill>
            <a:schemeClr val="tx2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Kriteria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err="1" smtClean="0">
                <a:solidFill>
                  <a:schemeClr val="bg1"/>
                </a:solidFill>
              </a:rPr>
              <a:t>Riset</a:t>
            </a:r>
            <a:r>
              <a:rPr lang="en-US" smtClean="0">
                <a:solidFill>
                  <a:schemeClr val="bg1"/>
                </a:solidFill>
              </a:rPr>
              <a:t> </a:t>
            </a:r>
            <a:r>
              <a:rPr lang="id-ID" dirty="0" err="1" smtClean="0">
                <a:solidFill>
                  <a:schemeClr val="bg1"/>
                </a:solidFill>
              </a:rPr>
              <a:t>U</a:t>
            </a:r>
            <a:r>
              <a:rPr lang="en-US" smtClean="0">
                <a:solidFill>
                  <a:schemeClr val="bg1"/>
                </a:solidFill>
              </a:rPr>
              <a:t>nggulan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052736"/>
            <a:ext cx="8643998" cy="5662412"/>
          </a:xfrm>
        </p:spPr>
        <p:txBody>
          <a:bodyPr>
            <a:noAutofit/>
          </a:bodyPr>
          <a:lstStyle/>
          <a:p>
            <a:pPr marL="269875" indent="-269875">
              <a:buFont typeface="+mj-lt"/>
              <a:buAutoNum type="arabicPeriod"/>
            </a:pPr>
            <a:r>
              <a:rPr lang="en-US" sz="1800" b="1" err="1" smtClean="0"/>
              <a:t>Riset</a:t>
            </a:r>
            <a:r>
              <a:rPr lang="en-US" sz="1800" b="1" smtClean="0"/>
              <a:t> </a:t>
            </a:r>
            <a:r>
              <a:rPr lang="en-US" sz="1800" b="1" smtClean="0"/>
              <a:t>unggulan</a:t>
            </a:r>
            <a:r>
              <a:rPr lang="en-US" sz="1800" smtClean="0"/>
              <a:t>: </a:t>
            </a:r>
            <a:r>
              <a:rPr lang="en-US" sz="1800" dirty="0" err="1" smtClean="0"/>
              <a:t>merupakan</a:t>
            </a:r>
            <a:r>
              <a:rPr lang="en-US" sz="1800" dirty="0" smtClean="0"/>
              <a:t> </a:t>
            </a:r>
            <a:r>
              <a:rPr lang="en-US" sz="1800" err="1" smtClean="0"/>
              <a:t>riset</a:t>
            </a:r>
            <a:r>
              <a:rPr lang="en-US" sz="1800" smtClean="0"/>
              <a:t> </a:t>
            </a:r>
            <a:r>
              <a:rPr lang="en-US" sz="1800" smtClean="0"/>
              <a:t>unggul</a:t>
            </a:r>
            <a:r>
              <a:rPr lang="id-ID" sz="1800" smtClean="0"/>
              <a:t>k</a:t>
            </a:r>
            <a:r>
              <a:rPr lang="en-US" sz="1800" smtClean="0"/>
              <a:t>an </a:t>
            </a:r>
            <a:r>
              <a:rPr lang="id-ID" sz="1800" smtClean="0"/>
              <a:t>oleh </a:t>
            </a:r>
            <a:r>
              <a:rPr lang="en-US" sz="1800" smtClean="0"/>
              <a:t>institusi</a:t>
            </a:r>
            <a:endParaRPr lang="en-US" sz="1800" dirty="0" smtClean="0"/>
          </a:p>
          <a:p>
            <a:pPr marL="269875" indent="-269875">
              <a:buFont typeface="+mj-lt"/>
              <a:buAutoNum type="arabicPeriod"/>
            </a:pPr>
            <a:r>
              <a:rPr lang="en-US" sz="1800" b="1" err="1" smtClean="0"/>
              <a:t>Sifat</a:t>
            </a:r>
            <a:r>
              <a:rPr lang="en-US" sz="1800" b="1" smtClean="0"/>
              <a:t> </a:t>
            </a:r>
            <a:r>
              <a:rPr lang="id-ID" sz="1800" b="1" err="1" smtClean="0"/>
              <a:t>r</a:t>
            </a:r>
            <a:r>
              <a:rPr lang="en-US" sz="1800" b="1" smtClean="0"/>
              <a:t>iset</a:t>
            </a:r>
            <a:r>
              <a:rPr lang="en-US" sz="1800" smtClean="0"/>
              <a:t>: </a:t>
            </a:r>
            <a:r>
              <a:rPr lang="en-US" sz="1800" dirty="0" err="1" smtClean="0"/>
              <a:t>merupakan</a:t>
            </a:r>
            <a:r>
              <a:rPr lang="en-US" sz="1800" dirty="0" smtClean="0"/>
              <a:t> </a:t>
            </a:r>
            <a:r>
              <a:rPr lang="en-US" sz="1800" i="1" smtClean="0"/>
              <a:t>top </a:t>
            </a:r>
            <a:r>
              <a:rPr lang="en-US" sz="1800" i="1" smtClean="0"/>
              <a:t>down</a:t>
            </a:r>
            <a:endParaRPr lang="en-US" sz="1800" dirty="0" smtClean="0"/>
          </a:p>
          <a:p>
            <a:pPr marL="269875" indent="-269875">
              <a:buFont typeface="+mj-lt"/>
              <a:buAutoNum type="arabicPeriod"/>
            </a:pPr>
            <a:r>
              <a:rPr lang="en-US" sz="1800" b="1" err="1" smtClean="0"/>
              <a:t>Sumber</a:t>
            </a:r>
            <a:r>
              <a:rPr lang="en-US" sz="1800" b="1" smtClean="0"/>
              <a:t> </a:t>
            </a:r>
            <a:r>
              <a:rPr lang="en-US" sz="1800" b="1" smtClean="0"/>
              <a:t>dana</a:t>
            </a:r>
            <a:r>
              <a:rPr lang="en-US" sz="1800" smtClean="0"/>
              <a:t>: </a:t>
            </a:r>
            <a:r>
              <a:rPr lang="id-ID" sz="1800" smtClean="0"/>
              <a:t>m</a:t>
            </a:r>
            <a:r>
              <a:rPr lang="en-US" sz="1800" smtClean="0"/>
              <a:t>andiri </a:t>
            </a:r>
            <a:r>
              <a:rPr lang="en-US" sz="1800" dirty="0" smtClean="0"/>
              <a:t>PT </a:t>
            </a:r>
            <a:r>
              <a:rPr lang="en-US" sz="1800" smtClean="0"/>
              <a:t>, </a:t>
            </a:r>
            <a:r>
              <a:rPr lang="en-US" sz="1800" smtClean="0"/>
              <a:t>DIPA</a:t>
            </a:r>
            <a:r>
              <a:rPr lang="id-ID" sz="1800" smtClean="0"/>
              <a:t> </a:t>
            </a:r>
            <a:r>
              <a:rPr lang="en-US" sz="1800" smtClean="0"/>
              <a:t>PT</a:t>
            </a:r>
            <a:r>
              <a:rPr lang="id-ID" sz="1800" smtClean="0"/>
              <a:t>,</a:t>
            </a:r>
            <a:r>
              <a:rPr lang="en-US" sz="1800" smtClean="0"/>
              <a:t> </a:t>
            </a:r>
            <a:r>
              <a:rPr lang="en-US" sz="1800" err="1" smtClean="0"/>
              <a:t>atau</a:t>
            </a:r>
            <a:r>
              <a:rPr lang="en-US" sz="1800" smtClean="0"/>
              <a:t> </a:t>
            </a:r>
            <a:r>
              <a:rPr lang="id-ID" sz="1800" smtClean="0"/>
              <a:t>s</a:t>
            </a:r>
            <a:r>
              <a:rPr lang="en-US" sz="1800" smtClean="0"/>
              <a:t>ponsor</a:t>
            </a:r>
            <a:endParaRPr lang="en-US" sz="1800" dirty="0" smtClean="0"/>
          </a:p>
          <a:p>
            <a:pPr marL="269875" indent="-269875">
              <a:buFont typeface="+mj-lt"/>
              <a:buAutoNum type="arabicPeriod"/>
            </a:pPr>
            <a:r>
              <a:rPr lang="en-US" sz="1800" b="1" err="1" smtClean="0"/>
              <a:t>Janga</a:t>
            </a:r>
            <a:r>
              <a:rPr lang="en-US" sz="1800" b="1" smtClean="0"/>
              <a:t> </a:t>
            </a:r>
            <a:r>
              <a:rPr lang="en-US" sz="1800" b="1" smtClean="0"/>
              <a:t>waktu</a:t>
            </a:r>
            <a:r>
              <a:rPr lang="en-US" sz="1800" smtClean="0"/>
              <a:t>: </a:t>
            </a:r>
            <a:r>
              <a:rPr lang="id-ID" sz="1800" smtClean="0"/>
              <a:t>m</a:t>
            </a:r>
            <a:r>
              <a:rPr lang="en-US" sz="1800" smtClean="0"/>
              <a:t>ulti</a:t>
            </a:r>
            <a:r>
              <a:rPr lang="id-ID" sz="1800" smtClean="0"/>
              <a:t>tahun </a:t>
            </a:r>
            <a:r>
              <a:rPr lang="en-US" sz="1800" smtClean="0"/>
              <a:t>(</a:t>
            </a:r>
            <a:r>
              <a:rPr lang="en-US" sz="1800" dirty="0" smtClean="0"/>
              <a:t>3 </a:t>
            </a:r>
            <a:r>
              <a:rPr lang="en-US" sz="1800" err="1" smtClean="0"/>
              <a:t>atau</a:t>
            </a:r>
            <a:r>
              <a:rPr lang="en-US" sz="1800" smtClean="0"/>
              <a:t> </a:t>
            </a:r>
            <a:r>
              <a:rPr lang="en-US" sz="1800" smtClean="0"/>
              <a:t>lebih)</a:t>
            </a:r>
            <a:endParaRPr lang="en-US" sz="1800" dirty="0" smtClean="0"/>
          </a:p>
          <a:p>
            <a:pPr marL="269875" indent="-269875">
              <a:buFont typeface="+mj-lt"/>
              <a:buAutoNum type="arabicPeriod"/>
            </a:pPr>
            <a:r>
              <a:rPr lang="en-US" sz="1800" b="1" err="1" smtClean="0"/>
              <a:t>Disiplin</a:t>
            </a:r>
            <a:r>
              <a:rPr lang="en-US" sz="1800" b="1" smtClean="0"/>
              <a:t> </a:t>
            </a:r>
            <a:r>
              <a:rPr lang="en-US" sz="1800" b="1" smtClean="0"/>
              <a:t>ilmu</a:t>
            </a:r>
            <a:r>
              <a:rPr lang="en-US" sz="1800" smtClean="0"/>
              <a:t>: </a:t>
            </a:r>
            <a:r>
              <a:rPr lang="en-US" sz="1800" dirty="0" err="1" smtClean="0"/>
              <a:t>lintas</a:t>
            </a:r>
            <a:r>
              <a:rPr lang="en-US" sz="1800" dirty="0" smtClean="0"/>
              <a:t> </a:t>
            </a:r>
            <a:r>
              <a:rPr lang="en-US" sz="1800" dirty="0" err="1" smtClean="0"/>
              <a:t>disiplin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multidisiplin</a:t>
            </a:r>
            <a:r>
              <a:rPr lang="en-US" sz="1800" dirty="0" smtClean="0"/>
              <a:t> </a:t>
            </a:r>
            <a:endParaRPr lang="en-US" sz="1800" dirty="0"/>
          </a:p>
          <a:p>
            <a:pPr marL="269875" indent="-269875">
              <a:buFont typeface="+mj-lt"/>
              <a:buAutoNum type="arabicPeriod"/>
            </a:pPr>
            <a:r>
              <a:rPr lang="id-ID" sz="1800" b="1" smtClean="0"/>
              <a:t>Peta jalan</a:t>
            </a:r>
            <a:r>
              <a:rPr lang="en-US" sz="1800" b="1" smtClean="0"/>
              <a:t>: </a:t>
            </a:r>
            <a:r>
              <a:rPr lang="id-ID" sz="1800" smtClean="0"/>
              <a:t>menggambarkan</a:t>
            </a:r>
            <a:r>
              <a:rPr lang="en-US" sz="1800" smtClean="0"/>
              <a:t> </a:t>
            </a:r>
            <a:r>
              <a:rPr lang="id-ID" sz="1800" smtClean="0"/>
              <a:t>sejumlah </a:t>
            </a:r>
            <a:r>
              <a:rPr lang="en-US" sz="1800" smtClean="0"/>
              <a:t>topik  </a:t>
            </a:r>
            <a:r>
              <a:rPr lang="en-US" sz="1800" dirty="0" err="1" smtClean="0"/>
              <a:t>penelitian</a:t>
            </a:r>
            <a:r>
              <a:rPr lang="en-US" sz="1800" dirty="0" smtClean="0"/>
              <a:t> yang </a:t>
            </a:r>
            <a:r>
              <a:rPr lang="en-US" sz="1800" dirty="0" err="1" smtClean="0"/>
              <a:t>merupakan</a:t>
            </a:r>
            <a:r>
              <a:rPr lang="en-US" sz="1800" dirty="0" smtClean="0"/>
              <a:t> </a:t>
            </a:r>
            <a:r>
              <a:rPr lang="en-US" sz="1800" dirty="0" err="1" smtClean="0"/>
              <a:t>turunan</a:t>
            </a:r>
            <a:r>
              <a:rPr lang="en-US" sz="1800" b="1" dirty="0" smtClean="0"/>
              <a:t> </a:t>
            </a:r>
            <a:r>
              <a:rPr lang="en-US" sz="1800" dirty="0" err="1" smtClean="0"/>
              <a:t>riset</a:t>
            </a:r>
            <a:r>
              <a:rPr lang="en-US" sz="1800" dirty="0" smtClean="0"/>
              <a:t> </a:t>
            </a:r>
            <a:r>
              <a:rPr lang="en-US" sz="1800" dirty="0" err="1" smtClean="0"/>
              <a:t>unggulan</a:t>
            </a:r>
            <a:r>
              <a:rPr lang="en-US" sz="1800" dirty="0" smtClean="0"/>
              <a:t> </a:t>
            </a:r>
            <a:r>
              <a:rPr lang="en-US" sz="1800" dirty="0" err="1" smtClean="0"/>
              <a:t>tsb</a:t>
            </a:r>
            <a:r>
              <a:rPr lang="en-US" sz="1800" smtClean="0"/>
              <a:t>.  </a:t>
            </a:r>
            <a:r>
              <a:rPr lang="id-ID" sz="1800" smtClean="0"/>
              <a:t>g</a:t>
            </a:r>
            <a:r>
              <a:rPr lang="en-US" sz="1800" smtClean="0"/>
              <a:t>una </a:t>
            </a:r>
            <a:r>
              <a:rPr lang="en-US" sz="1800" err="1" smtClean="0"/>
              <a:t>memudahkan</a:t>
            </a:r>
            <a:r>
              <a:rPr lang="en-US" sz="1800" smtClean="0"/>
              <a:t> </a:t>
            </a:r>
            <a:r>
              <a:rPr lang="en-US" sz="1800" smtClean="0"/>
              <a:t>dalam </a:t>
            </a:r>
            <a:r>
              <a:rPr lang="en-US" sz="1800" err="1" smtClean="0"/>
              <a:t>mengukur</a:t>
            </a:r>
            <a:r>
              <a:rPr lang="en-US" sz="1800"/>
              <a:t> </a:t>
            </a:r>
            <a:r>
              <a:rPr lang="en-US" sz="1800" smtClean="0"/>
              <a:t>capaian/</a:t>
            </a:r>
            <a:r>
              <a:rPr lang="id-ID" sz="1800" smtClean="0"/>
              <a:t>luaran </a:t>
            </a:r>
            <a:r>
              <a:rPr lang="en-US" sz="1800" smtClean="0"/>
              <a:t>dalam waktu</a:t>
            </a:r>
            <a:r>
              <a:rPr lang="id-ID" sz="1800" smtClean="0"/>
              <a:t> yang ditentukan</a:t>
            </a:r>
            <a:r>
              <a:rPr lang="en-US" sz="1800" smtClean="0"/>
              <a:t>. </a:t>
            </a:r>
            <a:endParaRPr lang="en-US" sz="1800" dirty="0" smtClean="0"/>
          </a:p>
          <a:p>
            <a:pPr marL="269875" indent="-269875">
              <a:buFont typeface="+mj-lt"/>
              <a:buAutoNum type="arabicPeriod"/>
            </a:pPr>
            <a:r>
              <a:rPr lang="en-US" sz="1800" b="1" smtClean="0"/>
              <a:t>SDM:</a:t>
            </a:r>
            <a:r>
              <a:rPr lang="en-US" sz="1800" smtClean="0"/>
              <a:t> didasarkan </a:t>
            </a:r>
            <a:r>
              <a:rPr lang="id-ID" sz="1800" smtClean="0"/>
              <a:t>pada </a:t>
            </a:r>
            <a:r>
              <a:rPr lang="en-US" sz="1800" smtClean="0"/>
              <a:t>kekuatan </a:t>
            </a:r>
            <a:r>
              <a:rPr lang="en-US" sz="1800" dirty="0" smtClean="0"/>
              <a:t>SDM (</a:t>
            </a:r>
            <a:r>
              <a:rPr lang="en-US" sz="1800" dirty="0" err="1" smtClean="0"/>
              <a:t>peneliti</a:t>
            </a:r>
            <a:r>
              <a:rPr lang="en-US" sz="1800" smtClean="0"/>
              <a:t>), </a:t>
            </a:r>
            <a:r>
              <a:rPr lang="id-ID" sz="1800" smtClean="0"/>
              <a:t>rekam jejak</a:t>
            </a:r>
            <a:r>
              <a:rPr lang="en-US" sz="1800" smtClean="0"/>
              <a:t>, </a:t>
            </a:r>
            <a:r>
              <a:rPr lang="en-US" sz="1800" err="1" smtClean="0"/>
              <a:t>kemanfaatan</a:t>
            </a:r>
            <a:r>
              <a:rPr lang="en-US" sz="1800" smtClean="0"/>
              <a:t> </a:t>
            </a:r>
            <a:r>
              <a:rPr lang="id-ID" sz="1800" smtClean="0"/>
              <a:t>luaran </a:t>
            </a:r>
            <a:r>
              <a:rPr lang="en-US" sz="1800" smtClean="0"/>
              <a:t>untuk </a:t>
            </a:r>
            <a:r>
              <a:rPr lang="en-US" sz="1800" dirty="0" err="1" smtClean="0"/>
              <a:t>masa</a:t>
            </a:r>
            <a:r>
              <a:rPr lang="en-US" sz="1800" dirty="0" smtClean="0"/>
              <a:t> </a:t>
            </a:r>
            <a:r>
              <a:rPr lang="en-US" sz="1800" dirty="0" err="1" smtClean="0"/>
              <a:t>depan</a:t>
            </a:r>
            <a:r>
              <a:rPr lang="en-US" sz="1800" dirty="0" smtClean="0"/>
              <a:t> </a:t>
            </a:r>
            <a:r>
              <a:rPr lang="en-US" sz="1800" smtClean="0"/>
              <a:t>yang </a:t>
            </a:r>
            <a:r>
              <a:rPr lang="en-US" sz="1800" smtClean="0"/>
              <a:t>terukur</a:t>
            </a:r>
            <a:r>
              <a:rPr lang="id-ID" sz="1800" smtClean="0"/>
              <a:t>. P</a:t>
            </a:r>
            <a:r>
              <a:rPr lang="en-US" sz="1800" smtClean="0"/>
              <a:t>engambil </a:t>
            </a:r>
            <a:r>
              <a:rPr lang="en-US" sz="1800" err="1" smtClean="0"/>
              <a:t>kebijakan</a:t>
            </a:r>
            <a:r>
              <a:rPr lang="en-US" sz="1800" smtClean="0"/>
              <a:t> </a:t>
            </a:r>
            <a:r>
              <a:rPr lang="id-ID" sz="1800" smtClean="0"/>
              <a:t>harus </a:t>
            </a:r>
            <a:r>
              <a:rPr lang="en-US" sz="1800" smtClean="0"/>
              <a:t>mampu </a:t>
            </a:r>
            <a:r>
              <a:rPr lang="en-US" sz="1800" err="1" smtClean="0"/>
              <a:t>melihat</a:t>
            </a:r>
            <a:r>
              <a:rPr lang="en-US" sz="1800" smtClean="0"/>
              <a:t> </a:t>
            </a:r>
            <a:r>
              <a:rPr lang="en-US" sz="1800" smtClean="0"/>
              <a:t>ke</a:t>
            </a:r>
            <a:r>
              <a:rPr lang="id-ID" sz="1800" smtClean="0"/>
              <a:t> </a:t>
            </a:r>
            <a:r>
              <a:rPr lang="en-US" sz="1800" smtClean="0"/>
              <a:t>depan apa </a:t>
            </a:r>
            <a:r>
              <a:rPr lang="en-US" sz="1800" dirty="0" smtClean="0"/>
              <a:t>yang </a:t>
            </a:r>
            <a:r>
              <a:rPr lang="en-US" sz="1800" dirty="0" err="1" smtClean="0"/>
              <a:t>akan</a:t>
            </a:r>
            <a:r>
              <a:rPr lang="en-US" sz="1800" dirty="0" smtClean="0"/>
              <a:t> </a:t>
            </a:r>
            <a:r>
              <a:rPr lang="en-US" sz="1800" dirty="0" err="1" smtClean="0"/>
              <a:t>dibutuhkan</a:t>
            </a:r>
            <a:r>
              <a:rPr lang="en-US" sz="1800" dirty="0" smtClean="0"/>
              <a:t> </a:t>
            </a:r>
            <a:r>
              <a:rPr lang="en-US" sz="1800" dirty="0" err="1" smtClean="0"/>
              <a:t>oleh</a:t>
            </a:r>
            <a:r>
              <a:rPr lang="en-US" sz="1800" dirty="0" smtClean="0"/>
              <a:t> </a:t>
            </a:r>
            <a:r>
              <a:rPr lang="en-US" sz="1800" dirty="0" err="1" smtClean="0"/>
              <a:t>industri</a:t>
            </a:r>
            <a:r>
              <a:rPr lang="en-US" sz="1800" dirty="0"/>
              <a:t> </a:t>
            </a:r>
            <a:r>
              <a:rPr lang="en-US" sz="1800" dirty="0" err="1" smtClean="0"/>
              <a:t>baik</a:t>
            </a:r>
            <a:r>
              <a:rPr lang="en-US" sz="1800" dirty="0" smtClean="0"/>
              <a:t> </a:t>
            </a:r>
            <a:r>
              <a:rPr lang="en-US" sz="1800" dirty="0" err="1" smtClean="0"/>
              <a:t>secara</a:t>
            </a:r>
            <a:r>
              <a:rPr lang="en-US" sz="1800" dirty="0" smtClean="0"/>
              <a:t> </a:t>
            </a:r>
            <a:r>
              <a:rPr lang="en-US" sz="1800" dirty="0" err="1" smtClean="0"/>
              <a:t>langsung</a:t>
            </a:r>
            <a:r>
              <a:rPr lang="en-US" sz="1800" dirty="0" smtClean="0"/>
              <a:t> </a:t>
            </a:r>
            <a:r>
              <a:rPr lang="en-US" sz="1800" dirty="0" err="1" smtClean="0"/>
              <a:t>atau</a:t>
            </a:r>
            <a:r>
              <a:rPr lang="en-US" sz="1800" dirty="0" smtClean="0"/>
              <a:t> </a:t>
            </a:r>
            <a:r>
              <a:rPr lang="en-US" sz="1800" dirty="0" err="1" smtClean="0"/>
              <a:t>tidak</a:t>
            </a:r>
            <a:r>
              <a:rPr lang="en-US" sz="1800" dirty="0" smtClean="0"/>
              <a:t> </a:t>
            </a:r>
            <a:r>
              <a:rPr lang="en-US" sz="1800" dirty="0" err="1" smtClean="0"/>
              <a:t>langsung</a:t>
            </a:r>
            <a:r>
              <a:rPr lang="en-US" sz="1800" dirty="0" smtClean="0"/>
              <a:t>.  </a:t>
            </a:r>
            <a:r>
              <a:rPr lang="en-US" sz="1800" dirty="0" err="1" smtClean="0"/>
              <a:t>Riset</a:t>
            </a:r>
            <a:r>
              <a:rPr lang="en-US" sz="1800" dirty="0" smtClean="0"/>
              <a:t> </a:t>
            </a:r>
            <a:r>
              <a:rPr lang="en-US" sz="1800" dirty="0" err="1" smtClean="0"/>
              <a:t>unggulan</a:t>
            </a:r>
            <a:r>
              <a:rPr lang="en-US" sz="1800" dirty="0" smtClean="0"/>
              <a:t> di </a:t>
            </a:r>
            <a:r>
              <a:rPr lang="en-US" sz="1800" dirty="0" err="1" smtClean="0"/>
              <a:t>dalam</a:t>
            </a:r>
            <a:r>
              <a:rPr lang="en-US" sz="1800" dirty="0" smtClean="0"/>
              <a:t> PT </a:t>
            </a:r>
            <a:r>
              <a:rPr lang="en-US" sz="1800" dirty="0" err="1" smtClean="0"/>
              <a:t>dapat</a:t>
            </a:r>
            <a:r>
              <a:rPr lang="en-US" sz="1800" dirty="0" smtClean="0"/>
              <a:t> </a:t>
            </a:r>
            <a:r>
              <a:rPr lang="en-US" sz="1800" err="1" smtClean="0"/>
              <a:t>dibentuk</a:t>
            </a:r>
            <a:r>
              <a:rPr lang="en-US" sz="1800" smtClean="0"/>
              <a:t> </a:t>
            </a:r>
            <a:r>
              <a:rPr lang="id-ID" sz="1800" smtClean="0"/>
              <a:t>bila </a:t>
            </a:r>
            <a:r>
              <a:rPr lang="en-US" sz="1800" b="1" i="1" smtClean="0"/>
              <a:t>critical </a:t>
            </a:r>
            <a:r>
              <a:rPr lang="en-US" sz="1800" b="1" i="1" smtClean="0"/>
              <a:t>mass </a:t>
            </a:r>
            <a:r>
              <a:rPr lang="en-US" sz="1800" smtClean="0"/>
              <a:t>SDM</a:t>
            </a:r>
            <a:r>
              <a:rPr lang="id-ID" sz="1800" smtClean="0"/>
              <a:t> telah tercapai</a:t>
            </a:r>
            <a:r>
              <a:rPr lang="en-US" sz="1800" smtClean="0"/>
              <a:t>.</a:t>
            </a:r>
            <a:endParaRPr lang="en-US" sz="1800" dirty="0" smtClean="0"/>
          </a:p>
          <a:p>
            <a:pPr marL="269875" indent="-269875">
              <a:buFont typeface="+mj-lt"/>
              <a:buAutoNum type="arabicPeriod"/>
            </a:pPr>
            <a:r>
              <a:rPr lang="en-US" sz="1800" b="1" smtClean="0"/>
              <a:t>Keuntungan</a:t>
            </a:r>
            <a:r>
              <a:rPr lang="en-US" sz="1800" smtClean="0"/>
              <a:t>: a</a:t>
            </a:r>
            <a:r>
              <a:rPr lang="id-ID" sz="1800" smtClean="0"/>
              <a:t>.l.</a:t>
            </a:r>
            <a:r>
              <a:rPr lang="en-US" sz="1800" smtClean="0"/>
              <a:t> </a:t>
            </a:r>
            <a:r>
              <a:rPr lang="en-US" sz="1800" err="1" smtClean="0"/>
              <a:t>dari</a:t>
            </a:r>
            <a:r>
              <a:rPr lang="en-US" sz="1800" smtClean="0"/>
              <a:t> </a:t>
            </a:r>
            <a:r>
              <a:rPr lang="id-ID" sz="1800" smtClean="0"/>
              <a:t>efektivitas </a:t>
            </a:r>
            <a:r>
              <a:rPr lang="en-US" sz="1800" smtClean="0"/>
              <a:t>dana</a:t>
            </a:r>
            <a:r>
              <a:rPr lang="id-ID" sz="1800" smtClean="0"/>
              <a:t> mengingat </a:t>
            </a:r>
            <a:r>
              <a:rPr lang="en-US" sz="1800" smtClean="0"/>
              <a:t>keterbatasan </a:t>
            </a:r>
            <a:r>
              <a:rPr lang="en-US" sz="1800" err="1" smtClean="0"/>
              <a:t>dana</a:t>
            </a:r>
            <a:r>
              <a:rPr lang="en-US" sz="1800" smtClean="0"/>
              <a:t> </a:t>
            </a:r>
            <a:r>
              <a:rPr lang="en-US" sz="1800" smtClean="0"/>
              <a:t>yang </a:t>
            </a:r>
            <a:r>
              <a:rPr lang="en-US" sz="1800" dirty="0" err="1" smtClean="0"/>
              <a:t>dimiliki</a:t>
            </a:r>
            <a:r>
              <a:rPr lang="en-US" sz="1800" dirty="0" smtClean="0"/>
              <a:t> PT</a:t>
            </a:r>
            <a:r>
              <a:rPr lang="en-US" sz="1800" smtClean="0"/>
              <a:t>, </a:t>
            </a:r>
            <a:r>
              <a:rPr lang="id-ID" sz="1800" smtClean="0"/>
              <a:t>m</a:t>
            </a:r>
            <a:r>
              <a:rPr lang="en-US" sz="1800" smtClean="0"/>
              <a:t>emberi </a:t>
            </a:r>
            <a:r>
              <a:rPr lang="en-US" sz="1800" err="1" smtClean="0"/>
              <a:t>peluang</a:t>
            </a:r>
            <a:r>
              <a:rPr lang="en-US" sz="1800" smtClean="0"/>
              <a:t> </a:t>
            </a:r>
            <a:r>
              <a:rPr lang="en-US" sz="1800" smtClean="0"/>
              <a:t>besar </a:t>
            </a:r>
            <a:r>
              <a:rPr lang="id-ID" sz="1800" smtClean="0"/>
              <a:t>bagi </a:t>
            </a:r>
            <a:r>
              <a:rPr lang="en-US" sz="1800" smtClean="0"/>
              <a:t>PT </a:t>
            </a:r>
            <a:r>
              <a:rPr lang="id-ID" sz="1800" smtClean="0"/>
              <a:t>agar </a:t>
            </a:r>
            <a:r>
              <a:rPr lang="en-US" sz="1800" smtClean="0"/>
              <a:t>luaran </a:t>
            </a:r>
            <a:r>
              <a:rPr lang="en-US" sz="1800" err="1" smtClean="0"/>
              <a:t>penelitian</a:t>
            </a:r>
            <a:r>
              <a:rPr lang="en-US" sz="1800" smtClean="0"/>
              <a:t> </a:t>
            </a:r>
            <a:r>
              <a:rPr lang="en-US" sz="1800" smtClean="0"/>
              <a:t>di</a:t>
            </a:r>
            <a:r>
              <a:rPr lang="id-ID" sz="1800" smtClean="0"/>
              <a:t>kenal </a:t>
            </a:r>
            <a:r>
              <a:rPr lang="en-US" sz="1800" smtClean="0"/>
              <a:t>oleh </a:t>
            </a:r>
            <a:r>
              <a:rPr lang="en-US" sz="1800" dirty="0" err="1" smtClean="0"/>
              <a:t>masyarakat</a:t>
            </a:r>
            <a:r>
              <a:rPr lang="en-US" sz="1800" dirty="0" smtClean="0"/>
              <a:t>/</a:t>
            </a:r>
            <a:r>
              <a:rPr lang="en-US" sz="1800" dirty="0" err="1" smtClean="0"/>
              <a:t>pengguna</a:t>
            </a:r>
            <a:r>
              <a:rPr lang="en-US" sz="1800" dirty="0" smtClean="0"/>
              <a:t>.</a:t>
            </a:r>
          </a:p>
          <a:p>
            <a:pPr marL="269875" indent="-269875">
              <a:buFont typeface="+mj-lt"/>
              <a:buAutoNum type="arabicPeriod"/>
            </a:pPr>
            <a:r>
              <a:rPr lang="en-US" sz="1800" b="1" smtClean="0"/>
              <a:t>Kelemahan</a:t>
            </a:r>
            <a:r>
              <a:rPr lang="en-US" sz="1800" smtClean="0"/>
              <a:t>: a</a:t>
            </a:r>
            <a:r>
              <a:rPr lang="id-ID" sz="1800" smtClean="0"/>
              <a:t>.l.</a:t>
            </a:r>
            <a:r>
              <a:rPr lang="en-US" sz="1800" smtClean="0"/>
              <a:t> </a:t>
            </a:r>
            <a:r>
              <a:rPr lang="en-US" sz="1800" dirty="0" err="1" smtClean="0"/>
              <a:t>tidak</a:t>
            </a:r>
            <a:r>
              <a:rPr lang="en-US" sz="1800" dirty="0" smtClean="0"/>
              <a:t> </a:t>
            </a:r>
            <a:r>
              <a:rPr lang="en-US" sz="1800" dirty="0" err="1" smtClean="0"/>
              <a:t>semua</a:t>
            </a:r>
            <a:r>
              <a:rPr lang="en-US" sz="1800" dirty="0" smtClean="0"/>
              <a:t> </a:t>
            </a:r>
            <a:r>
              <a:rPr lang="en-US" sz="1800" err="1" smtClean="0"/>
              <a:t>potensi</a:t>
            </a:r>
            <a:r>
              <a:rPr lang="en-US" sz="1800" smtClean="0"/>
              <a:t> </a:t>
            </a:r>
            <a:r>
              <a:rPr lang="en-US" sz="1800" smtClean="0"/>
              <a:t>dalam </a:t>
            </a:r>
            <a:r>
              <a:rPr lang="id-ID" sz="1800" smtClean="0"/>
              <a:t>PT </a:t>
            </a:r>
            <a:r>
              <a:rPr lang="en-US" sz="1800" smtClean="0"/>
              <a:t>dapat </a:t>
            </a:r>
            <a:r>
              <a:rPr lang="en-US" sz="1800" dirty="0" err="1" smtClean="0"/>
              <a:t>terakomodasi</a:t>
            </a:r>
            <a:r>
              <a:rPr lang="en-US" sz="1800" dirty="0" smtClean="0"/>
              <a:t> </a:t>
            </a:r>
            <a:r>
              <a:rPr lang="en-US" sz="1800" dirty="0" err="1" smtClean="0"/>
              <a:t>dalam</a:t>
            </a:r>
            <a:r>
              <a:rPr lang="en-US" sz="1800" dirty="0" smtClean="0"/>
              <a:t> </a:t>
            </a:r>
            <a:r>
              <a:rPr lang="en-US" sz="1800" dirty="0" err="1" smtClean="0"/>
              <a:t>topik</a:t>
            </a:r>
            <a:r>
              <a:rPr lang="en-US" sz="1800" dirty="0" smtClean="0"/>
              <a:t> </a:t>
            </a:r>
            <a:r>
              <a:rPr lang="en-US" sz="1800" dirty="0" err="1" smtClean="0"/>
              <a:t>riset</a:t>
            </a:r>
            <a:r>
              <a:rPr lang="en-US" sz="1800" dirty="0" smtClean="0"/>
              <a:t> </a:t>
            </a:r>
            <a:r>
              <a:rPr lang="en-US" sz="1800" dirty="0" err="1" smtClean="0"/>
              <a:t>unggulan</a:t>
            </a:r>
            <a:r>
              <a:rPr lang="en-US" sz="1800" dirty="0" smtClean="0"/>
              <a:t> PT. </a:t>
            </a:r>
            <a:r>
              <a:rPr lang="en-US" sz="1800" dirty="0" err="1" smtClean="0"/>
              <a:t>Oleh</a:t>
            </a:r>
            <a:r>
              <a:rPr lang="en-US" sz="1800" dirty="0" smtClean="0"/>
              <a:t> </a:t>
            </a:r>
            <a:r>
              <a:rPr lang="en-US" sz="1800" dirty="0" err="1" smtClean="0"/>
              <a:t>sebab</a:t>
            </a:r>
            <a:r>
              <a:rPr lang="en-US" sz="1800" dirty="0" smtClean="0"/>
              <a:t> </a:t>
            </a:r>
            <a:r>
              <a:rPr lang="en-US" sz="1800" dirty="0" err="1" smtClean="0"/>
              <a:t>itu</a:t>
            </a:r>
            <a:r>
              <a:rPr lang="en-US" sz="1800" dirty="0" smtClean="0"/>
              <a:t> PT </a:t>
            </a:r>
            <a:r>
              <a:rPr lang="en-US" sz="1800" dirty="0" err="1" smtClean="0"/>
              <a:t>harus</a:t>
            </a:r>
            <a:r>
              <a:rPr lang="en-US" sz="1800" dirty="0" smtClean="0"/>
              <a:t> </a:t>
            </a:r>
            <a:r>
              <a:rPr lang="en-US" sz="1800" dirty="0" err="1" smtClean="0"/>
              <a:t>tetap</a:t>
            </a:r>
            <a:r>
              <a:rPr lang="en-US" sz="1800" dirty="0" smtClean="0"/>
              <a:t> </a:t>
            </a:r>
            <a:r>
              <a:rPr lang="en-US" sz="1800" dirty="0" err="1" smtClean="0"/>
              <a:t>memberikan</a:t>
            </a:r>
            <a:r>
              <a:rPr lang="en-US" sz="1800" dirty="0" smtClean="0"/>
              <a:t> </a:t>
            </a:r>
            <a:r>
              <a:rPr lang="en-US" sz="1800" dirty="0" err="1" smtClean="0"/>
              <a:t>kesempatan</a:t>
            </a:r>
            <a:r>
              <a:rPr lang="en-US" sz="1800" dirty="0" smtClean="0"/>
              <a:t> </a:t>
            </a:r>
            <a:r>
              <a:rPr lang="en-US" sz="1800" dirty="0" err="1" smtClean="0"/>
              <a:t>kepada</a:t>
            </a:r>
            <a:r>
              <a:rPr lang="en-US" sz="1800" dirty="0" smtClean="0"/>
              <a:t> </a:t>
            </a:r>
            <a:r>
              <a:rPr lang="en-US" sz="1800" err="1" smtClean="0"/>
              <a:t>riset</a:t>
            </a:r>
            <a:r>
              <a:rPr lang="en-US" sz="1800" smtClean="0"/>
              <a:t> </a:t>
            </a:r>
            <a:r>
              <a:rPr lang="en-US" sz="1800" smtClean="0"/>
              <a:t>non</a:t>
            </a:r>
            <a:r>
              <a:rPr lang="id-ID" sz="1800" smtClean="0"/>
              <a:t>-</a:t>
            </a:r>
            <a:r>
              <a:rPr lang="en-US" sz="1800" smtClean="0"/>
              <a:t>unggulan </a:t>
            </a:r>
            <a:r>
              <a:rPr lang="id-ID" sz="1800" smtClean="0"/>
              <a:t>untuk </a:t>
            </a:r>
            <a:r>
              <a:rPr lang="en-US" sz="1800" smtClean="0"/>
              <a:t>didanai (</a:t>
            </a:r>
            <a:r>
              <a:rPr lang="id-ID" sz="1800" smtClean="0"/>
              <a:t>riset </a:t>
            </a:r>
            <a:r>
              <a:rPr lang="en-US" sz="1800" smtClean="0"/>
              <a:t>bottom-up). </a:t>
            </a:r>
            <a:endParaRPr lang="en-US" sz="1800" dirty="0" smtClean="0"/>
          </a:p>
          <a:p>
            <a:pPr marL="0" indent="0">
              <a:buNone/>
            </a:pPr>
            <a:endParaRPr lang="en-US" sz="1600" dirty="0" smtClean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49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400"/>
            <a:ext cx="9167907" cy="11430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n-US" sz="3600" err="1" smtClean="0">
                <a:solidFill>
                  <a:schemeClr val="bg1"/>
                </a:solidFill>
              </a:rPr>
              <a:t>Seberapa</a:t>
            </a:r>
            <a:r>
              <a:rPr lang="en-US" sz="3600" smtClean="0">
                <a:solidFill>
                  <a:schemeClr val="bg1"/>
                </a:solidFill>
              </a:rPr>
              <a:t> </a:t>
            </a:r>
            <a:r>
              <a:rPr lang="en-US" sz="3600" smtClean="0">
                <a:solidFill>
                  <a:schemeClr val="bg1"/>
                </a:solidFill>
              </a:rPr>
              <a:t>perlu Riset Unggulan</a:t>
            </a:r>
            <a:r>
              <a:rPr lang="id-ID" sz="3600" smtClean="0">
                <a:solidFill>
                  <a:schemeClr val="bg1"/>
                </a:solidFill>
              </a:rPr>
              <a:t> bagi PT</a:t>
            </a:r>
            <a:r>
              <a:rPr lang="en-US" sz="3600" smtClean="0">
                <a:solidFill>
                  <a:schemeClr val="bg1"/>
                </a:solidFill>
              </a:rPr>
              <a:t>?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600200"/>
            <a:ext cx="8643998" cy="5043510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en-US" sz="7200" smtClean="0"/>
              <a:t>Jawaban: </a:t>
            </a:r>
            <a:r>
              <a:rPr lang="en-US" sz="7200" dirty="0" smtClean="0"/>
              <a:t>(1) </a:t>
            </a:r>
            <a:r>
              <a:rPr lang="en-US" sz="7200" dirty="0" err="1" smtClean="0"/>
              <a:t>sangat</a:t>
            </a:r>
            <a:r>
              <a:rPr lang="en-US" sz="7200" dirty="0" smtClean="0"/>
              <a:t> </a:t>
            </a:r>
            <a:r>
              <a:rPr lang="en-US" sz="7200" err="1" smtClean="0"/>
              <a:t>penting</a:t>
            </a:r>
            <a:r>
              <a:rPr lang="en-US" sz="7200"/>
              <a:t> </a:t>
            </a:r>
            <a:r>
              <a:rPr lang="en-US" sz="7200" smtClean="0"/>
              <a:t>(</a:t>
            </a:r>
            <a:r>
              <a:rPr lang="id-ID" sz="7200" smtClean="0"/>
              <a:t>harus</a:t>
            </a:r>
            <a:r>
              <a:rPr lang="en-US" sz="7200" smtClean="0"/>
              <a:t>), </a:t>
            </a:r>
            <a:r>
              <a:rPr lang="en-US" sz="7200" dirty="0" smtClean="0"/>
              <a:t>(2) </a:t>
            </a:r>
            <a:r>
              <a:rPr lang="en-US" sz="7200" dirty="0" err="1" smtClean="0"/>
              <a:t>penting</a:t>
            </a:r>
            <a:r>
              <a:rPr lang="en-US" sz="7200" dirty="0" smtClean="0"/>
              <a:t>, (3) </a:t>
            </a:r>
            <a:r>
              <a:rPr lang="en-US" sz="7200" dirty="0" err="1" smtClean="0"/>
              <a:t>tidak</a:t>
            </a:r>
            <a:r>
              <a:rPr lang="en-US" sz="7200" dirty="0" smtClean="0"/>
              <a:t> </a:t>
            </a:r>
            <a:r>
              <a:rPr lang="en-US" sz="7200" dirty="0" err="1" smtClean="0"/>
              <a:t>saat</a:t>
            </a:r>
            <a:r>
              <a:rPr lang="en-US" sz="7200" dirty="0" smtClean="0"/>
              <a:t> </a:t>
            </a:r>
            <a:r>
              <a:rPr lang="en-US" sz="7200" dirty="0" err="1" smtClean="0"/>
              <a:t>ini</a:t>
            </a:r>
            <a:r>
              <a:rPr lang="en-US" sz="7200" dirty="0" smtClean="0"/>
              <a:t>, (4) </a:t>
            </a:r>
            <a:r>
              <a:rPr lang="en-US" sz="7200" dirty="0" err="1" smtClean="0"/>
              <a:t>tidak</a:t>
            </a:r>
            <a:r>
              <a:rPr lang="en-US" sz="7200" dirty="0" smtClean="0"/>
              <a:t> </a:t>
            </a:r>
            <a:r>
              <a:rPr lang="en-US" sz="7200" dirty="0" err="1" smtClean="0"/>
              <a:t>penting</a:t>
            </a:r>
            <a:r>
              <a:rPr lang="en-US" sz="7200" dirty="0" smtClean="0"/>
              <a:t> (</a:t>
            </a:r>
            <a:r>
              <a:rPr lang="en-US" sz="7200" dirty="0" err="1" smtClean="0"/>
              <a:t>egp</a:t>
            </a:r>
            <a:r>
              <a:rPr lang="en-US" sz="7200" smtClean="0"/>
              <a:t>). </a:t>
            </a:r>
            <a:endParaRPr lang="id-ID" sz="7200" smtClean="0"/>
          </a:p>
          <a:p>
            <a:pPr marL="0" indent="0" algn="just">
              <a:buNone/>
            </a:pPr>
            <a:endParaRPr lang="id-ID" sz="7200" smtClean="0"/>
          </a:p>
          <a:p>
            <a:pPr marL="0" indent="0" algn="just">
              <a:buNone/>
            </a:pPr>
            <a:r>
              <a:rPr lang="en-US" sz="7200" smtClean="0"/>
              <a:t>Sebelum me</a:t>
            </a:r>
            <a:r>
              <a:rPr lang="id-ID" sz="7200" smtClean="0"/>
              <a:t>n</a:t>
            </a:r>
            <a:r>
              <a:rPr lang="en-US" sz="7200" smtClean="0"/>
              <a:t>jawab, </a:t>
            </a:r>
            <a:r>
              <a:rPr lang="en-US" sz="7200" dirty="0" err="1" smtClean="0"/>
              <a:t>lakukan</a:t>
            </a:r>
            <a:r>
              <a:rPr lang="en-US" sz="7200" dirty="0" smtClean="0"/>
              <a:t> </a:t>
            </a:r>
            <a:r>
              <a:rPr lang="en-US" sz="7200" err="1" smtClean="0"/>
              <a:t>identifikasi</a:t>
            </a:r>
            <a:r>
              <a:rPr lang="en-US" sz="7200" smtClean="0"/>
              <a:t> </a:t>
            </a:r>
            <a:r>
              <a:rPr lang="en-US" sz="7200" smtClean="0"/>
              <a:t>beb</a:t>
            </a:r>
            <a:r>
              <a:rPr lang="id-ID" sz="7200" smtClean="0"/>
              <a:t>e</a:t>
            </a:r>
            <a:r>
              <a:rPr lang="en-US" sz="7200" smtClean="0"/>
              <a:t>rapa </a:t>
            </a:r>
            <a:r>
              <a:rPr lang="en-US" sz="7200" dirty="0" err="1" smtClean="0"/>
              <a:t>faktor</a:t>
            </a:r>
            <a:r>
              <a:rPr lang="en-US" sz="7200" dirty="0" smtClean="0"/>
              <a:t> internal </a:t>
            </a:r>
            <a:r>
              <a:rPr lang="en-US" sz="7200" dirty="0" err="1" smtClean="0"/>
              <a:t>dan</a:t>
            </a:r>
            <a:r>
              <a:rPr lang="en-US" sz="7200" dirty="0" smtClean="0"/>
              <a:t> </a:t>
            </a:r>
            <a:r>
              <a:rPr lang="en-US" sz="7200" err="1" smtClean="0"/>
              <a:t>eksternal</a:t>
            </a:r>
            <a:r>
              <a:rPr lang="en-US" sz="7200" smtClean="0"/>
              <a:t> </a:t>
            </a:r>
            <a:r>
              <a:rPr lang="en-US" sz="7200" smtClean="0"/>
              <a:t>s</a:t>
            </a:r>
            <a:r>
              <a:rPr lang="id-ID" sz="7200" smtClean="0"/>
              <a:t>bb</a:t>
            </a:r>
            <a:r>
              <a:rPr lang="en-US" sz="7200" smtClean="0"/>
              <a:t>:</a:t>
            </a:r>
            <a:endParaRPr lang="en-US" sz="7200" dirty="0" smtClean="0"/>
          </a:p>
          <a:p>
            <a:pPr marL="360363" lvl="1" indent="-269875" algn="just">
              <a:buFont typeface="+mj-lt"/>
              <a:buAutoNum type="arabicPeriod"/>
            </a:pPr>
            <a:r>
              <a:rPr lang="en-US" sz="7200" b="1" smtClean="0"/>
              <a:t>Mengidentifikasi </a:t>
            </a:r>
            <a:r>
              <a:rPr lang="en-US" sz="7200" b="1" smtClean="0"/>
              <a:t>SDM</a:t>
            </a:r>
            <a:r>
              <a:rPr lang="en-US" sz="7200" smtClean="0"/>
              <a:t>: </a:t>
            </a:r>
            <a:r>
              <a:rPr lang="en-US" sz="7200" err="1" smtClean="0"/>
              <a:t>berapa</a:t>
            </a:r>
            <a:r>
              <a:rPr lang="en-US" sz="7200" smtClean="0"/>
              <a:t> </a:t>
            </a:r>
            <a:r>
              <a:rPr lang="id-ID" sz="7200" smtClean="0"/>
              <a:t>persentase </a:t>
            </a:r>
            <a:r>
              <a:rPr lang="en-US" sz="7200" smtClean="0"/>
              <a:t>SDM </a:t>
            </a:r>
            <a:r>
              <a:rPr lang="en-US" sz="7200" dirty="0" smtClean="0"/>
              <a:t>(</a:t>
            </a:r>
            <a:r>
              <a:rPr lang="en-US" sz="7200" dirty="0" err="1" smtClean="0"/>
              <a:t>dosen</a:t>
            </a:r>
            <a:r>
              <a:rPr lang="en-US" sz="7200" dirty="0" smtClean="0"/>
              <a:t>) </a:t>
            </a:r>
            <a:r>
              <a:rPr lang="en-US" sz="7200" smtClean="0"/>
              <a:t>yang </a:t>
            </a:r>
            <a:r>
              <a:rPr lang="en-US" sz="7200" smtClean="0"/>
              <a:t>me</a:t>
            </a:r>
            <a:r>
              <a:rPr lang="id-ID" sz="7200" smtClean="0"/>
              <a:t>neliti </a:t>
            </a:r>
            <a:r>
              <a:rPr lang="en-US" sz="7200" smtClean="0"/>
              <a:t>secara kontinu</a:t>
            </a:r>
            <a:r>
              <a:rPr lang="id-ID" sz="7200" smtClean="0"/>
              <a:t>,</a:t>
            </a:r>
            <a:r>
              <a:rPr lang="en-US" sz="7200" smtClean="0"/>
              <a:t> </a:t>
            </a:r>
            <a:r>
              <a:rPr lang="id-ID" sz="7200" smtClean="0"/>
              <a:t>t</a:t>
            </a:r>
            <a:r>
              <a:rPr lang="en-US" sz="7200" smtClean="0"/>
              <a:t>ermasuk </a:t>
            </a:r>
            <a:r>
              <a:rPr lang="en-US" sz="7200" err="1" smtClean="0"/>
              <a:t>publikasi</a:t>
            </a:r>
            <a:r>
              <a:rPr lang="en-US" sz="7200" smtClean="0"/>
              <a:t> </a:t>
            </a:r>
            <a:r>
              <a:rPr lang="id-ID" sz="7200" smtClean="0"/>
              <a:t>/HKI </a:t>
            </a:r>
            <a:r>
              <a:rPr lang="en-US" sz="7200" smtClean="0"/>
              <a:t>yang </a:t>
            </a:r>
            <a:r>
              <a:rPr lang="en-US" sz="7200" dirty="0" err="1" smtClean="0"/>
              <a:t>dihasilkan</a:t>
            </a:r>
            <a:r>
              <a:rPr lang="en-US" sz="7200" dirty="0" smtClean="0"/>
              <a:t>. </a:t>
            </a:r>
          </a:p>
          <a:p>
            <a:pPr marL="360363" lvl="1" indent="-269875" algn="just">
              <a:buFont typeface="+mj-lt"/>
              <a:buAutoNum type="arabicPeriod"/>
            </a:pPr>
            <a:r>
              <a:rPr lang="en-US" sz="7200" b="1" err="1" smtClean="0"/>
              <a:t>Mengidentifikasi</a:t>
            </a:r>
            <a:r>
              <a:rPr lang="en-US" sz="7200" b="1" smtClean="0"/>
              <a:t> </a:t>
            </a:r>
            <a:r>
              <a:rPr lang="id-ID" sz="7200" b="1" smtClean="0"/>
              <a:t>f</a:t>
            </a:r>
            <a:r>
              <a:rPr lang="en-US" sz="7200" b="1" smtClean="0"/>
              <a:t>asilitas</a:t>
            </a:r>
            <a:r>
              <a:rPr lang="en-US" sz="7200" smtClean="0"/>
              <a:t>:  </a:t>
            </a:r>
            <a:r>
              <a:rPr lang="en-US" sz="7200" dirty="0" err="1" smtClean="0"/>
              <a:t>sarana</a:t>
            </a:r>
            <a:r>
              <a:rPr lang="en-US" sz="7200" dirty="0" smtClean="0"/>
              <a:t> </a:t>
            </a:r>
            <a:r>
              <a:rPr lang="en-US" sz="7200" dirty="0" err="1" smtClean="0"/>
              <a:t>dan</a:t>
            </a:r>
            <a:r>
              <a:rPr lang="en-US" sz="7200" dirty="0" smtClean="0"/>
              <a:t> </a:t>
            </a:r>
            <a:r>
              <a:rPr lang="en-US" sz="7200" dirty="0" err="1" smtClean="0"/>
              <a:t>prasana</a:t>
            </a:r>
            <a:r>
              <a:rPr lang="en-US" sz="7200" dirty="0" smtClean="0"/>
              <a:t> </a:t>
            </a:r>
            <a:r>
              <a:rPr lang="en-US" sz="7200" dirty="0" err="1" smtClean="0"/>
              <a:t>untuk</a:t>
            </a:r>
            <a:r>
              <a:rPr lang="en-US" sz="7200" dirty="0" smtClean="0"/>
              <a:t> </a:t>
            </a:r>
            <a:r>
              <a:rPr lang="en-US" sz="7200" dirty="0" err="1" smtClean="0"/>
              <a:t>mendukung</a:t>
            </a:r>
            <a:r>
              <a:rPr lang="en-US" sz="7200" dirty="0" smtClean="0"/>
              <a:t>  </a:t>
            </a:r>
            <a:r>
              <a:rPr lang="en-US" sz="7200" dirty="0" err="1" smtClean="0"/>
              <a:t>riset</a:t>
            </a:r>
            <a:r>
              <a:rPr lang="en-US" sz="7200" dirty="0" smtClean="0"/>
              <a:t>.</a:t>
            </a:r>
          </a:p>
          <a:p>
            <a:pPr marL="360363" lvl="1" indent="-269875" algn="just">
              <a:buFont typeface="+mj-lt"/>
              <a:buAutoNum type="arabicPeriod"/>
            </a:pPr>
            <a:r>
              <a:rPr lang="en-US" sz="7200" b="1" err="1" smtClean="0"/>
              <a:t>Mengidentifikasi</a:t>
            </a:r>
            <a:r>
              <a:rPr lang="en-US" sz="7200" b="1" smtClean="0"/>
              <a:t> </a:t>
            </a:r>
            <a:r>
              <a:rPr lang="id-ID" sz="7200" b="1" smtClean="0"/>
              <a:t>d</a:t>
            </a:r>
            <a:r>
              <a:rPr lang="en-US" sz="7200" b="1" smtClean="0"/>
              <a:t>ana</a:t>
            </a:r>
            <a:r>
              <a:rPr lang="en-US" sz="7200" smtClean="0"/>
              <a:t>:  </a:t>
            </a:r>
            <a:r>
              <a:rPr lang="en-US" sz="7200" dirty="0" err="1" smtClean="0"/>
              <a:t>berapa</a:t>
            </a:r>
            <a:r>
              <a:rPr lang="en-US" sz="7200" dirty="0" smtClean="0"/>
              <a:t> </a:t>
            </a:r>
            <a:r>
              <a:rPr lang="en-US" sz="7200" dirty="0" err="1" smtClean="0"/>
              <a:t>besar</a:t>
            </a:r>
            <a:r>
              <a:rPr lang="en-US" sz="7200" dirty="0" smtClean="0"/>
              <a:t> </a:t>
            </a:r>
            <a:r>
              <a:rPr lang="en-US" sz="7200" dirty="0" err="1" smtClean="0"/>
              <a:t>dana</a:t>
            </a:r>
            <a:r>
              <a:rPr lang="en-US" sz="7200" dirty="0" smtClean="0"/>
              <a:t> </a:t>
            </a:r>
            <a:r>
              <a:rPr lang="en-US" sz="7200" dirty="0" err="1" smtClean="0"/>
              <a:t>penelitian</a:t>
            </a:r>
            <a:r>
              <a:rPr lang="en-US" sz="7200" dirty="0" smtClean="0"/>
              <a:t> PT yang </a:t>
            </a:r>
            <a:r>
              <a:rPr lang="en-US" sz="7200" dirty="0" err="1" smtClean="0"/>
              <a:t>tersedia</a:t>
            </a:r>
            <a:r>
              <a:rPr lang="en-US" sz="7200" dirty="0" smtClean="0"/>
              <a:t>, </a:t>
            </a:r>
            <a:r>
              <a:rPr lang="en-US" sz="7200" dirty="0" err="1" smtClean="0"/>
              <a:t>potensial</a:t>
            </a:r>
            <a:r>
              <a:rPr lang="en-US" sz="7200" dirty="0" smtClean="0"/>
              <a:t> </a:t>
            </a:r>
            <a:r>
              <a:rPr lang="en-US" sz="7200" dirty="0" err="1" smtClean="0"/>
              <a:t>dana</a:t>
            </a:r>
            <a:r>
              <a:rPr lang="en-US" sz="7200" dirty="0" smtClean="0"/>
              <a:t> </a:t>
            </a:r>
            <a:r>
              <a:rPr lang="en-US" sz="7200" dirty="0" err="1" smtClean="0"/>
              <a:t>riset</a:t>
            </a:r>
            <a:r>
              <a:rPr lang="en-US" sz="7200" dirty="0" smtClean="0"/>
              <a:t> yang </a:t>
            </a:r>
            <a:r>
              <a:rPr lang="en-US" sz="7200" dirty="0" err="1" smtClean="0"/>
              <a:t>dapat</a:t>
            </a:r>
            <a:r>
              <a:rPr lang="en-US" sz="7200" dirty="0" smtClean="0"/>
              <a:t> </a:t>
            </a:r>
            <a:r>
              <a:rPr lang="en-US" sz="7200" dirty="0" err="1" smtClean="0"/>
              <a:t>diraih</a:t>
            </a:r>
            <a:r>
              <a:rPr lang="en-US" sz="7200" dirty="0" smtClean="0"/>
              <a:t> </a:t>
            </a:r>
            <a:r>
              <a:rPr lang="en-US" sz="7200" dirty="0" err="1" smtClean="0"/>
              <a:t>dalam</a:t>
            </a:r>
            <a:r>
              <a:rPr lang="en-US" sz="7200" dirty="0" smtClean="0"/>
              <a:t> </a:t>
            </a:r>
            <a:r>
              <a:rPr lang="en-US" sz="7200" dirty="0" err="1" smtClean="0"/>
              <a:t>satuan</a:t>
            </a:r>
            <a:r>
              <a:rPr lang="en-US" sz="7200" dirty="0" smtClean="0"/>
              <a:t> </a:t>
            </a:r>
            <a:r>
              <a:rPr lang="en-US" sz="7200" dirty="0" err="1" smtClean="0"/>
              <a:t>waktu</a:t>
            </a:r>
            <a:r>
              <a:rPr lang="en-US" sz="7200" dirty="0" smtClean="0"/>
              <a:t> </a:t>
            </a:r>
            <a:r>
              <a:rPr lang="en-US" sz="7200" dirty="0" err="1" smtClean="0"/>
              <a:t>tertentu</a:t>
            </a:r>
            <a:r>
              <a:rPr lang="en-US" sz="7200" dirty="0" smtClean="0"/>
              <a:t>, </a:t>
            </a:r>
            <a:r>
              <a:rPr lang="en-US" sz="7200" dirty="0" err="1" smtClean="0"/>
              <a:t>mendapatkan</a:t>
            </a:r>
            <a:r>
              <a:rPr lang="en-US" sz="7200" dirty="0" smtClean="0"/>
              <a:t> </a:t>
            </a:r>
            <a:r>
              <a:rPr lang="en-US" sz="7200" dirty="0" err="1" smtClean="0"/>
              <a:t>hibah</a:t>
            </a:r>
            <a:r>
              <a:rPr lang="en-US" sz="7200" dirty="0" smtClean="0"/>
              <a:t> </a:t>
            </a:r>
            <a:r>
              <a:rPr lang="en-US" sz="7200" dirty="0" err="1" smtClean="0"/>
              <a:t>dan</a:t>
            </a:r>
            <a:r>
              <a:rPr lang="en-US" sz="7200" dirty="0" smtClean="0"/>
              <a:t>  sponsor </a:t>
            </a:r>
            <a:r>
              <a:rPr lang="en-US" sz="7200" dirty="0" err="1" smtClean="0"/>
              <a:t>dari</a:t>
            </a:r>
            <a:r>
              <a:rPr lang="en-US" sz="7200" dirty="0" smtClean="0"/>
              <a:t> </a:t>
            </a:r>
            <a:r>
              <a:rPr lang="en-US" sz="7200" dirty="0" err="1" smtClean="0"/>
              <a:t>pemerintah</a:t>
            </a:r>
            <a:r>
              <a:rPr lang="en-US" sz="7200" dirty="0" smtClean="0"/>
              <a:t> </a:t>
            </a:r>
            <a:r>
              <a:rPr lang="en-US" sz="7200" dirty="0" err="1" smtClean="0"/>
              <a:t>dan</a:t>
            </a:r>
            <a:r>
              <a:rPr lang="en-US" sz="7200" dirty="0" smtClean="0"/>
              <a:t> </a:t>
            </a:r>
            <a:r>
              <a:rPr lang="en-US" sz="7200" dirty="0" err="1" smtClean="0"/>
              <a:t>swasta</a:t>
            </a:r>
            <a:r>
              <a:rPr lang="en-US" sz="7200" dirty="0" smtClean="0"/>
              <a:t>. </a:t>
            </a:r>
          </a:p>
          <a:p>
            <a:pPr marL="360363" lvl="1" indent="-269875" algn="just">
              <a:buFont typeface="+mj-lt"/>
              <a:buAutoNum type="arabicPeriod"/>
            </a:pPr>
            <a:r>
              <a:rPr lang="en-US" sz="7200" b="1" err="1" smtClean="0"/>
              <a:t>Mengidentifikasi</a:t>
            </a:r>
            <a:r>
              <a:rPr lang="en-US" sz="7200" b="1" smtClean="0"/>
              <a:t> </a:t>
            </a:r>
            <a:r>
              <a:rPr lang="id-ID" sz="7200" b="1" smtClean="0"/>
              <a:t>kebutuhan pasar</a:t>
            </a:r>
            <a:r>
              <a:rPr lang="en-US" sz="7200" smtClean="0"/>
              <a:t>:  </a:t>
            </a:r>
            <a:r>
              <a:rPr lang="en-US" sz="7200" dirty="0" err="1" smtClean="0"/>
              <a:t>kebutuhan</a:t>
            </a:r>
            <a:r>
              <a:rPr lang="en-US" sz="7200" dirty="0" smtClean="0"/>
              <a:t> </a:t>
            </a:r>
            <a:r>
              <a:rPr lang="en-US" sz="7200" err="1" smtClean="0"/>
              <a:t>industri</a:t>
            </a:r>
            <a:r>
              <a:rPr lang="en-US" sz="7200" smtClean="0"/>
              <a:t> </a:t>
            </a:r>
            <a:r>
              <a:rPr lang="en-US" sz="7200" smtClean="0"/>
              <a:t>besar</a:t>
            </a:r>
            <a:r>
              <a:rPr lang="id-ID" sz="7200" smtClean="0"/>
              <a:t>/</a:t>
            </a:r>
            <a:r>
              <a:rPr lang="en-US" sz="7200" smtClean="0"/>
              <a:t>menengah</a:t>
            </a:r>
            <a:r>
              <a:rPr lang="id-ID" sz="7200" smtClean="0"/>
              <a:t>/</a:t>
            </a:r>
            <a:r>
              <a:rPr lang="en-US" sz="7200" smtClean="0"/>
              <a:t>kecil</a:t>
            </a:r>
            <a:r>
              <a:rPr lang="id-ID" sz="7200" smtClean="0"/>
              <a:t>,</a:t>
            </a:r>
            <a:r>
              <a:rPr lang="en-US" sz="7200" smtClean="0"/>
              <a:t> </a:t>
            </a:r>
            <a:r>
              <a:rPr lang="en-US" sz="7200" err="1" smtClean="0"/>
              <a:t>skala</a:t>
            </a:r>
            <a:r>
              <a:rPr lang="en-US" sz="7200" smtClean="0"/>
              <a:t> </a:t>
            </a:r>
            <a:r>
              <a:rPr lang="en-US" sz="7200" smtClean="0"/>
              <a:t>lokal</a:t>
            </a:r>
            <a:r>
              <a:rPr lang="id-ID" sz="7200" smtClean="0"/>
              <a:t>/</a:t>
            </a:r>
            <a:r>
              <a:rPr lang="en-US" sz="7200" smtClean="0"/>
              <a:t> nasional</a:t>
            </a:r>
            <a:r>
              <a:rPr lang="id-ID" sz="7200" smtClean="0"/>
              <a:t>/</a:t>
            </a:r>
            <a:r>
              <a:rPr lang="en-US" sz="7200" smtClean="0"/>
              <a:t>internasional </a:t>
            </a:r>
            <a:r>
              <a:rPr lang="en-US" sz="7200" dirty="0" err="1" smtClean="0"/>
              <a:t>terhadap</a:t>
            </a:r>
            <a:r>
              <a:rPr lang="en-US" sz="7200" dirty="0" smtClean="0"/>
              <a:t> </a:t>
            </a:r>
            <a:r>
              <a:rPr lang="en-US" sz="7200" dirty="0" err="1" smtClean="0"/>
              <a:t>teknologi</a:t>
            </a:r>
            <a:r>
              <a:rPr lang="en-US" sz="7200" dirty="0" smtClean="0"/>
              <a:t>, </a:t>
            </a:r>
            <a:r>
              <a:rPr lang="en-US" sz="7200" dirty="0" err="1" smtClean="0"/>
              <a:t>hasil</a:t>
            </a:r>
            <a:r>
              <a:rPr lang="en-US" sz="7200" dirty="0" smtClean="0"/>
              <a:t> </a:t>
            </a:r>
            <a:r>
              <a:rPr lang="en-US" sz="7200" dirty="0" err="1" smtClean="0"/>
              <a:t>rekayasa</a:t>
            </a:r>
            <a:r>
              <a:rPr lang="en-US" sz="7200" dirty="0" smtClean="0"/>
              <a:t> </a:t>
            </a:r>
            <a:r>
              <a:rPr lang="en-US" sz="7200" dirty="0" err="1" smtClean="0"/>
              <a:t>dll</a:t>
            </a:r>
            <a:r>
              <a:rPr lang="en-US" sz="7200" dirty="0" smtClean="0"/>
              <a:t> </a:t>
            </a:r>
            <a:r>
              <a:rPr lang="en-US" sz="7200" dirty="0" err="1" smtClean="0"/>
              <a:t>untuk</a:t>
            </a:r>
            <a:r>
              <a:rPr lang="en-US" sz="7200" dirty="0" smtClean="0"/>
              <a:t> </a:t>
            </a:r>
            <a:r>
              <a:rPr lang="en-US" sz="7200" dirty="0" err="1" smtClean="0"/>
              <a:t>mendukung</a:t>
            </a:r>
            <a:r>
              <a:rPr lang="en-US" sz="7200" dirty="0" smtClean="0"/>
              <a:t> </a:t>
            </a:r>
            <a:r>
              <a:rPr lang="en-US" sz="7200" dirty="0" err="1" smtClean="0"/>
              <a:t>industri</a:t>
            </a:r>
            <a:r>
              <a:rPr lang="en-US" sz="7200" dirty="0" smtClean="0"/>
              <a:t> </a:t>
            </a:r>
            <a:r>
              <a:rPr lang="en-US" sz="7200" dirty="0" err="1" smtClean="0"/>
              <a:t>mereka</a:t>
            </a:r>
            <a:r>
              <a:rPr lang="en-US" sz="7200" dirty="0" smtClean="0"/>
              <a:t>. </a:t>
            </a:r>
          </a:p>
          <a:p>
            <a:pPr marL="360363" lvl="1" indent="-269875" algn="just">
              <a:buFont typeface="+mj-lt"/>
              <a:buAutoNum type="arabicPeriod"/>
            </a:pPr>
            <a:r>
              <a:rPr lang="en-US" sz="7200" b="1" err="1" smtClean="0"/>
              <a:t>Mengidentifikasi</a:t>
            </a:r>
            <a:r>
              <a:rPr lang="en-US" sz="7200" b="1" smtClean="0"/>
              <a:t> </a:t>
            </a:r>
            <a:r>
              <a:rPr lang="id-ID" sz="7200" b="1" i="1" smtClean="0"/>
              <a:t>t</a:t>
            </a:r>
            <a:r>
              <a:rPr lang="en-US" sz="7200" b="1" i="1" smtClean="0"/>
              <a:t>echnology </a:t>
            </a:r>
            <a:r>
              <a:rPr lang="id-ID" sz="7200" b="1" i="1" smtClean="0"/>
              <a:t>p</a:t>
            </a:r>
            <a:r>
              <a:rPr lang="en-US" sz="7200" b="1" i="1" smtClean="0"/>
              <a:t>ush</a:t>
            </a:r>
            <a:r>
              <a:rPr lang="en-US" sz="7200" b="1" smtClean="0"/>
              <a:t>:</a:t>
            </a:r>
            <a:r>
              <a:rPr lang="en-US" sz="7200" smtClean="0"/>
              <a:t> riset </a:t>
            </a:r>
            <a:r>
              <a:rPr lang="en-US" sz="7200" dirty="0" err="1" smtClean="0"/>
              <a:t>apa</a:t>
            </a:r>
            <a:r>
              <a:rPr lang="en-US" sz="7200" dirty="0" smtClean="0"/>
              <a:t> yang </a:t>
            </a:r>
            <a:r>
              <a:rPr lang="en-US" sz="7200" dirty="0" err="1" smtClean="0"/>
              <a:t>dibutuhkan</a:t>
            </a:r>
            <a:r>
              <a:rPr lang="en-US" sz="7200" dirty="0" smtClean="0"/>
              <a:t> </a:t>
            </a:r>
            <a:r>
              <a:rPr lang="en-US" sz="7200" dirty="0" err="1" smtClean="0"/>
              <a:t>oleh</a:t>
            </a:r>
            <a:r>
              <a:rPr lang="en-US" sz="7200" dirty="0" smtClean="0"/>
              <a:t> </a:t>
            </a:r>
            <a:r>
              <a:rPr lang="en-US" sz="7200" dirty="0" err="1" smtClean="0"/>
              <a:t>industri</a:t>
            </a:r>
            <a:r>
              <a:rPr lang="en-US" sz="7200" dirty="0" smtClean="0"/>
              <a:t> </a:t>
            </a:r>
            <a:r>
              <a:rPr lang="en-US" sz="7200" dirty="0" err="1" smtClean="0"/>
              <a:t>masa</a:t>
            </a:r>
            <a:r>
              <a:rPr lang="en-US" sz="7200" dirty="0" smtClean="0"/>
              <a:t> </a:t>
            </a:r>
            <a:r>
              <a:rPr lang="en-US" sz="7200" dirty="0" err="1" smtClean="0"/>
              <a:t>depan</a:t>
            </a:r>
            <a:r>
              <a:rPr lang="en-US" sz="7200" dirty="0" smtClean="0"/>
              <a:t>. </a:t>
            </a:r>
          </a:p>
          <a:p>
            <a:pPr marL="360363" lvl="1" indent="-269875" algn="just">
              <a:buFont typeface="+mj-lt"/>
              <a:buAutoNum type="arabicPeriod"/>
            </a:pPr>
            <a:r>
              <a:rPr lang="en-US" sz="7200" b="1" err="1" smtClean="0"/>
              <a:t>Mengidentikasi</a:t>
            </a:r>
            <a:r>
              <a:rPr lang="en-US" sz="7200" b="1" smtClean="0"/>
              <a:t> </a:t>
            </a:r>
            <a:r>
              <a:rPr lang="id-ID" sz="7200" b="1" dirty="0" err="1" smtClean="0"/>
              <a:t>v</a:t>
            </a:r>
            <a:r>
              <a:rPr lang="en-US" sz="7200" b="1" smtClean="0"/>
              <a:t>isi </a:t>
            </a:r>
            <a:r>
              <a:rPr lang="en-US" sz="7200" b="1" err="1" smtClean="0"/>
              <a:t>dan</a:t>
            </a:r>
            <a:r>
              <a:rPr lang="en-US" sz="7200" b="1" smtClean="0"/>
              <a:t> </a:t>
            </a:r>
            <a:r>
              <a:rPr lang="id-ID" sz="7200" b="1" smtClean="0"/>
              <a:t>m</a:t>
            </a:r>
            <a:r>
              <a:rPr lang="en-US" sz="7200" b="1" smtClean="0"/>
              <a:t>isi: </a:t>
            </a:r>
            <a:r>
              <a:rPr lang="en-US" sz="7200" dirty="0" err="1" smtClean="0"/>
              <a:t>dan</a:t>
            </a:r>
            <a:r>
              <a:rPr lang="en-US" sz="7200" dirty="0" smtClean="0"/>
              <a:t> </a:t>
            </a:r>
            <a:r>
              <a:rPr lang="en-US" sz="7200" err="1" smtClean="0"/>
              <a:t>merumuskan</a:t>
            </a:r>
            <a:r>
              <a:rPr lang="en-US" sz="7200" smtClean="0"/>
              <a:t> </a:t>
            </a:r>
            <a:r>
              <a:rPr lang="en-US" sz="7200" smtClean="0"/>
              <a:t>visi</a:t>
            </a:r>
            <a:r>
              <a:rPr lang="id-ID" sz="7200" smtClean="0"/>
              <a:t>/</a:t>
            </a:r>
            <a:r>
              <a:rPr lang="en-US" sz="7200" smtClean="0"/>
              <a:t>misi </a:t>
            </a:r>
            <a:r>
              <a:rPr lang="en-US" sz="7200" dirty="0" smtClean="0"/>
              <a:t>PT, </a:t>
            </a:r>
            <a:r>
              <a:rPr lang="en-US" sz="7200" err="1" smtClean="0"/>
              <a:t>masterplan</a:t>
            </a:r>
            <a:r>
              <a:rPr lang="en-US" sz="7200" smtClean="0"/>
              <a:t> </a:t>
            </a:r>
            <a:r>
              <a:rPr lang="en-US" sz="7200" smtClean="0"/>
              <a:t>PT</a:t>
            </a:r>
            <a:r>
              <a:rPr lang="id-ID" sz="7200" smtClean="0"/>
              <a:t>.</a:t>
            </a:r>
            <a:r>
              <a:rPr lang="en-US" sz="7200" smtClean="0"/>
              <a:t> </a:t>
            </a:r>
            <a:r>
              <a:rPr lang="en-US" sz="7200" dirty="0" err="1" smtClean="0"/>
              <a:t>dan</a:t>
            </a:r>
            <a:r>
              <a:rPr lang="en-US" sz="7200" dirty="0" smtClean="0"/>
              <a:t> </a:t>
            </a:r>
            <a:r>
              <a:rPr lang="en-US" sz="7200" err="1" smtClean="0"/>
              <a:t>dokumen</a:t>
            </a:r>
            <a:r>
              <a:rPr lang="en-US" sz="7200" smtClean="0"/>
              <a:t> </a:t>
            </a:r>
            <a:r>
              <a:rPr lang="en-US" sz="7200" smtClean="0"/>
              <a:t>RIP. </a:t>
            </a:r>
            <a:endParaRPr lang="en-US" sz="7200" dirty="0" smtClean="0"/>
          </a:p>
          <a:p>
            <a:pPr marL="360363" lvl="1" indent="-269875" algn="just">
              <a:buFont typeface="+mj-lt"/>
              <a:buAutoNum type="arabicPeriod"/>
            </a:pPr>
            <a:r>
              <a:rPr lang="en-US" sz="7200" b="1" smtClean="0"/>
              <a:t>Resume:</a:t>
            </a:r>
            <a:r>
              <a:rPr lang="en-US" sz="7200" smtClean="0"/>
              <a:t> </a:t>
            </a:r>
            <a:r>
              <a:rPr lang="en-US" sz="7200" dirty="0" err="1" smtClean="0"/>
              <a:t>keseluruhan</a:t>
            </a:r>
            <a:r>
              <a:rPr lang="en-US" sz="7200" dirty="0" smtClean="0"/>
              <a:t> </a:t>
            </a:r>
            <a:r>
              <a:rPr lang="en-US" sz="7200" dirty="0" err="1" smtClean="0"/>
              <a:t>hasil</a:t>
            </a:r>
            <a:r>
              <a:rPr lang="en-US" sz="7200" dirty="0" smtClean="0"/>
              <a:t> </a:t>
            </a:r>
            <a:r>
              <a:rPr lang="en-US" sz="7200" dirty="0" err="1" smtClean="0"/>
              <a:t>identifikasi</a:t>
            </a:r>
            <a:r>
              <a:rPr lang="en-US" sz="7200" dirty="0" smtClean="0"/>
              <a:t> </a:t>
            </a:r>
            <a:r>
              <a:rPr lang="en-US" sz="7200" dirty="0" err="1" smtClean="0"/>
              <a:t>merupakan</a:t>
            </a:r>
            <a:r>
              <a:rPr lang="en-US" sz="7200" dirty="0" smtClean="0"/>
              <a:t> </a:t>
            </a:r>
            <a:r>
              <a:rPr lang="en-US" sz="7200" err="1" smtClean="0"/>
              <a:t>landasan</a:t>
            </a:r>
            <a:r>
              <a:rPr lang="en-US" sz="7200" smtClean="0"/>
              <a:t> </a:t>
            </a:r>
            <a:r>
              <a:rPr lang="en-US" sz="7200" smtClean="0"/>
              <a:t>seberapa </a:t>
            </a:r>
            <a:r>
              <a:rPr lang="en-US" sz="7200" dirty="0" err="1" smtClean="0"/>
              <a:t>besar</a:t>
            </a:r>
            <a:r>
              <a:rPr lang="en-US" sz="7200" dirty="0" smtClean="0"/>
              <a:t> </a:t>
            </a:r>
            <a:r>
              <a:rPr lang="en-US" sz="7200" dirty="0" err="1" smtClean="0"/>
              <a:t>riset</a:t>
            </a:r>
            <a:r>
              <a:rPr lang="en-US" sz="7200" dirty="0" smtClean="0"/>
              <a:t> </a:t>
            </a:r>
            <a:r>
              <a:rPr lang="en-US" sz="7200" dirty="0" err="1" smtClean="0"/>
              <a:t>unggulan</a:t>
            </a:r>
            <a:r>
              <a:rPr lang="en-US" sz="7200" dirty="0" smtClean="0"/>
              <a:t> </a:t>
            </a:r>
            <a:r>
              <a:rPr lang="en-US" sz="7200" dirty="0" err="1" smtClean="0"/>
              <a:t>diperlukan</a:t>
            </a:r>
            <a:r>
              <a:rPr lang="en-US" sz="7200" dirty="0" smtClean="0"/>
              <a:t> PT. </a:t>
            </a:r>
          </a:p>
          <a:p>
            <a:pPr lvl="1" algn="just"/>
            <a:endParaRPr lang="en-US" sz="6200" dirty="0" smtClean="0"/>
          </a:p>
          <a:p>
            <a:pPr marL="457200" lvl="1" indent="0" algn="just">
              <a:buNone/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23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806299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id-ID" sz="3600" smtClean="0">
                <a:solidFill>
                  <a:schemeClr val="bg1"/>
                </a:solidFill>
              </a:rPr>
              <a:t>Penelitian </a:t>
            </a:r>
            <a:r>
              <a:rPr lang="en-US" sz="3600" i="1" smtClean="0">
                <a:solidFill>
                  <a:schemeClr val="bg1"/>
                </a:solidFill>
              </a:rPr>
              <a:t>Top-Down</a:t>
            </a:r>
            <a:r>
              <a:rPr lang="en-US" sz="3600" smtClean="0">
                <a:solidFill>
                  <a:schemeClr val="bg1"/>
                </a:solidFill>
              </a:rPr>
              <a:t> </a:t>
            </a:r>
            <a:r>
              <a:rPr lang="en-US" sz="3600" err="1" smtClean="0">
                <a:solidFill>
                  <a:schemeClr val="bg1"/>
                </a:solidFill>
              </a:rPr>
              <a:t>dan</a:t>
            </a:r>
            <a:r>
              <a:rPr lang="en-US" sz="3600" smtClean="0">
                <a:solidFill>
                  <a:schemeClr val="bg1"/>
                </a:solidFill>
              </a:rPr>
              <a:t> </a:t>
            </a:r>
            <a:r>
              <a:rPr lang="en-US" sz="3600" i="1" smtClean="0">
                <a:solidFill>
                  <a:schemeClr val="bg1"/>
                </a:solidFill>
              </a:rPr>
              <a:t>Bottom-up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9185463"/>
              </p:ext>
            </p:extLst>
          </p:nvPr>
        </p:nvGraphicFramePr>
        <p:xfrm>
          <a:off x="1763688" y="1270389"/>
          <a:ext cx="3970784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V="1">
            <a:off x="5940152" y="1414405"/>
            <a:ext cx="0" cy="43924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40152" y="5302837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/>
              <a:t>Kecil </a:t>
            </a:r>
            <a:endParaRPr lang="en-US" sz="36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6012160" y="119838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err="1" smtClean="0"/>
              <a:t>Besar</a:t>
            </a:r>
            <a:r>
              <a:rPr lang="en-US" sz="3600" b="1" i="1" dirty="0" smtClean="0"/>
              <a:t> </a:t>
            </a:r>
            <a:endParaRPr lang="en-US" sz="3600" b="1" i="1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4401272" y="3394625"/>
            <a:ext cx="3447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Dana </a:t>
            </a:r>
            <a:r>
              <a:rPr lang="en-US" b="1" dirty="0" err="1" smtClean="0"/>
              <a:t>penelitian</a:t>
            </a:r>
            <a:r>
              <a:rPr lang="en-US" b="1" dirty="0" smtClean="0"/>
              <a:t>/proposal </a:t>
            </a:r>
            <a:endParaRPr lang="en-US" b="1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547664" y="1523288"/>
            <a:ext cx="0" cy="421159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-36512" y="1270389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i="1" dirty="0" smtClean="0"/>
              <a:t>Kecil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17" name="TextBox 16"/>
          <p:cNvSpPr txBox="1"/>
          <p:nvPr/>
        </p:nvSpPr>
        <p:spPr>
          <a:xfrm>
            <a:off x="-36512" y="5302837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i="1" dirty="0" err="1" smtClean="0"/>
              <a:t>Besar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18" name="TextBox 17"/>
          <p:cNvSpPr txBox="1"/>
          <p:nvPr/>
        </p:nvSpPr>
        <p:spPr>
          <a:xfrm rot="16200000">
            <a:off x="-423264" y="3385333"/>
            <a:ext cx="3447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Alokasi</a:t>
            </a:r>
            <a:r>
              <a:rPr lang="en-US" b="1" dirty="0" smtClean="0"/>
              <a:t> </a:t>
            </a:r>
            <a:r>
              <a:rPr lang="en-US" b="1" dirty="0" err="1" smtClean="0"/>
              <a:t>Jumlah</a:t>
            </a:r>
            <a:r>
              <a:rPr lang="en-US" b="1" dirty="0" smtClean="0"/>
              <a:t> proposal </a:t>
            </a:r>
            <a:r>
              <a:rPr lang="en-US" b="1" dirty="0" err="1" smtClean="0"/>
              <a:t>diterima</a:t>
            </a:r>
            <a:endParaRPr lang="en-US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236296" y="119838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i="1" dirty="0" err="1" smtClean="0"/>
              <a:t>Tinggi</a:t>
            </a:r>
            <a:r>
              <a:rPr lang="en-US" sz="3600" b="1" i="1" dirty="0" smtClean="0"/>
              <a:t> </a:t>
            </a:r>
            <a:endParaRPr lang="en-US" sz="3600" b="1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7380312" y="5302949"/>
            <a:ext cx="1763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3600" b="1" i="1" dirty="0" err="1" smtClean="0"/>
              <a:t>R</a:t>
            </a:r>
            <a:r>
              <a:rPr lang="en-US" sz="3600" b="1" i="1" smtClean="0"/>
              <a:t>endah </a:t>
            </a:r>
            <a:endParaRPr lang="en-US" sz="3600" b="1" i="1" dirty="0"/>
          </a:p>
        </p:txBody>
      </p:sp>
      <p:sp>
        <p:nvSpPr>
          <p:cNvPr id="26" name="TextBox 25"/>
          <p:cNvSpPr txBox="1"/>
          <p:nvPr/>
        </p:nvSpPr>
        <p:spPr>
          <a:xfrm rot="16200000">
            <a:off x="5904148" y="3313325"/>
            <a:ext cx="3447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/>
              <a:t>Rekam jejak</a:t>
            </a:r>
            <a:r>
              <a:rPr lang="en-US" b="1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Kepakaran</a:t>
            </a:r>
            <a:r>
              <a:rPr lang="en-US" b="1" dirty="0" smtClean="0"/>
              <a:t> </a:t>
            </a:r>
            <a:endParaRPr lang="en-US" b="1" dirty="0"/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7380312" y="1414405"/>
            <a:ext cx="0" cy="43924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0" y="583836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smtClean="0"/>
              <a:t>Top-down</a:t>
            </a:r>
            <a:r>
              <a:rPr lang="en-US" sz="1600" smtClean="0"/>
              <a:t>:  </a:t>
            </a:r>
            <a:r>
              <a:rPr lang="en-US" sz="1600" dirty="0" smtClean="0"/>
              <a:t>PT </a:t>
            </a:r>
            <a:r>
              <a:rPr lang="en-US" sz="1600" err="1" smtClean="0"/>
              <a:t>menentukan</a:t>
            </a:r>
            <a:r>
              <a:rPr lang="en-US" sz="1600" smtClean="0"/>
              <a:t> </a:t>
            </a:r>
            <a:r>
              <a:rPr lang="en-US" sz="1600" smtClean="0"/>
              <a:t>bidang/tema  </a:t>
            </a:r>
            <a:r>
              <a:rPr lang="en-US" sz="1600" err="1" smtClean="0"/>
              <a:t>unggulan</a:t>
            </a:r>
            <a:r>
              <a:rPr lang="en-US" sz="1600" smtClean="0"/>
              <a:t> </a:t>
            </a:r>
            <a:r>
              <a:rPr lang="en-US" sz="1600" smtClean="0"/>
              <a:t>penelitian; </a:t>
            </a:r>
            <a:endParaRPr lang="en-US" sz="1600" dirty="0" smtClean="0"/>
          </a:p>
          <a:p>
            <a:pPr algn="ctr"/>
            <a:r>
              <a:rPr lang="en-US" sz="1600" b="1" i="1" smtClean="0"/>
              <a:t>Bottom-up</a:t>
            </a:r>
            <a:r>
              <a:rPr lang="en-US" sz="1600" smtClean="0"/>
              <a:t>: </a:t>
            </a:r>
            <a:r>
              <a:rPr lang="en-US" sz="1600" dirty="0" err="1" smtClean="0"/>
              <a:t>topik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judul</a:t>
            </a:r>
            <a:r>
              <a:rPr lang="en-US" sz="1600" dirty="0" smtClean="0"/>
              <a:t> </a:t>
            </a:r>
            <a:r>
              <a:rPr lang="en-US" sz="1600" dirty="0" err="1" smtClean="0"/>
              <a:t>penelitian</a:t>
            </a:r>
            <a:r>
              <a:rPr lang="en-US" sz="1600" dirty="0" smtClean="0"/>
              <a:t> </a:t>
            </a:r>
            <a:r>
              <a:rPr lang="en-US" sz="1600" dirty="0" err="1" smtClean="0"/>
              <a:t>ditentukan</a:t>
            </a:r>
            <a:r>
              <a:rPr lang="en-US" sz="1600" dirty="0" smtClean="0"/>
              <a:t> </a:t>
            </a:r>
            <a:r>
              <a:rPr lang="en-US" sz="1600" dirty="0" err="1" smtClean="0"/>
              <a:t>oleh</a:t>
            </a:r>
            <a:r>
              <a:rPr lang="en-US" sz="1600" dirty="0" smtClean="0"/>
              <a:t> </a:t>
            </a:r>
            <a:r>
              <a:rPr lang="en-US" sz="1600" dirty="0" err="1" smtClean="0"/>
              <a:t>peneliti</a:t>
            </a:r>
            <a:r>
              <a:rPr lang="en-US" sz="1600" dirty="0" smtClean="0"/>
              <a:t> yang </a:t>
            </a:r>
            <a:r>
              <a:rPr lang="en-US" sz="1600" dirty="0" err="1" smtClean="0"/>
              <a:t>mengarah</a:t>
            </a:r>
            <a:r>
              <a:rPr lang="en-US" sz="1600" dirty="0" smtClean="0"/>
              <a:t> </a:t>
            </a:r>
            <a:r>
              <a:rPr lang="en-US" sz="1600" err="1" smtClean="0"/>
              <a:t>pada</a:t>
            </a:r>
            <a:r>
              <a:rPr lang="en-US" sz="1600" smtClean="0"/>
              <a:t> </a:t>
            </a:r>
            <a:r>
              <a:rPr lang="en-US" sz="1600" smtClean="0"/>
              <a:t>bid</a:t>
            </a:r>
            <a:r>
              <a:rPr lang="id-ID" sz="1600" smtClean="0"/>
              <a:t>ang</a:t>
            </a:r>
            <a:r>
              <a:rPr lang="en-US" sz="1600" smtClean="0"/>
              <a:t> </a:t>
            </a:r>
            <a:r>
              <a:rPr lang="en-US" sz="1600" dirty="0" err="1" smtClean="0"/>
              <a:t>unggulan</a:t>
            </a:r>
            <a:r>
              <a:rPr lang="en-US" sz="1600" dirty="0" smtClean="0"/>
              <a:t> PT  </a:t>
            </a:r>
            <a:r>
              <a:rPr lang="en-US" sz="1600" dirty="0" err="1" smtClean="0"/>
              <a:t>atau</a:t>
            </a:r>
            <a:r>
              <a:rPr lang="en-US" sz="1600" dirty="0" smtClean="0"/>
              <a:t> </a:t>
            </a:r>
            <a:r>
              <a:rPr lang="en-US" sz="1600" dirty="0" err="1" smtClean="0"/>
              <a:t>tidak</a:t>
            </a:r>
            <a:r>
              <a:rPr lang="en-US" sz="1600" dirty="0" smtClean="0"/>
              <a:t>. </a:t>
            </a:r>
            <a:endParaRPr lang="en-US" sz="1600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769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13394"/>
            <a:ext cx="9144000" cy="70609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3600" smtClean="0">
                <a:solidFill>
                  <a:schemeClr val="bg1"/>
                </a:solidFill>
              </a:rPr>
              <a:t>Model </a:t>
            </a:r>
            <a:r>
              <a:rPr lang="en-US" sz="3600" smtClean="0">
                <a:solidFill>
                  <a:schemeClr val="bg1"/>
                </a:solidFill>
              </a:rPr>
              <a:t>Hi</a:t>
            </a:r>
            <a:r>
              <a:rPr lang="id-ID" sz="3600" smtClean="0">
                <a:solidFill>
                  <a:schemeClr val="bg1"/>
                </a:solidFill>
              </a:rPr>
              <a:t>e</a:t>
            </a:r>
            <a:r>
              <a:rPr lang="en-US" sz="3600" smtClean="0">
                <a:solidFill>
                  <a:schemeClr val="bg1"/>
                </a:solidFill>
              </a:rPr>
              <a:t>rarki </a:t>
            </a:r>
            <a:r>
              <a:rPr lang="en-US" sz="3600" dirty="0" err="1" smtClean="0">
                <a:solidFill>
                  <a:schemeClr val="bg1"/>
                </a:solidFill>
              </a:rPr>
              <a:t>Riset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Unggulan</a:t>
            </a:r>
            <a:r>
              <a:rPr lang="en-US" sz="3600" dirty="0" smtClean="0">
                <a:solidFill>
                  <a:schemeClr val="bg1"/>
                </a:solidFill>
              </a:rPr>
              <a:t> PT </a:t>
            </a:r>
            <a:endParaRPr lang="en-US" sz="3600" dirty="0">
              <a:solidFill>
                <a:schemeClr val="bg1"/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1261308794"/>
              </p:ext>
            </p:extLst>
          </p:nvPr>
        </p:nvGraphicFramePr>
        <p:xfrm>
          <a:off x="323528" y="1397000"/>
          <a:ext cx="8424936" cy="3904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94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71938" cy="980728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</a:rPr>
              <a:t>Contoh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err="1" smtClean="0">
                <a:solidFill>
                  <a:schemeClr val="bg1"/>
                </a:solidFill>
              </a:rPr>
              <a:t>Riset</a:t>
            </a:r>
            <a:r>
              <a:rPr lang="en-US" sz="3200" smtClean="0">
                <a:solidFill>
                  <a:schemeClr val="bg1"/>
                </a:solidFill>
              </a:rPr>
              <a:t> </a:t>
            </a:r>
            <a:r>
              <a:rPr lang="en-US" sz="3200" smtClean="0">
                <a:solidFill>
                  <a:schemeClr val="bg1"/>
                </a:solidFill>
              </a:rPr>
              <a:t>Unggulan:  Bid</a:t>
            </a:r>
            <a:r>
              <a:rPr lang="id-ID" sz="3200" smtClean="0">
                <a:solidFill>
                  <a:schemeClr val="bg1"/>
                </a:solidFill>
              </a:rPr>
              <a:t>ang</a:t>
            </a:r>
            <a:r>
              <a:rPr lang="en-US" sz="320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Unggulan</a:t>
            </a:r>
            <a:r>
              <a:rPr lang="en-US" sz="3200" smtClean="0">
                <a:solidFill>
                  <a:schemeClr val="bg1"/>
                </a:solidFill>
              </a:rPr>
              <a:t>, </a:t>
            </a:r>
            <a:r>
              <a:rPr lang="en-US" sz="3200" smtClean="0">
                <a:solidFill>
                  <a:schemeClr val="bg1"/>
                </a:solidFill>
              </a:rPr>
              <a:t>Topik</a:t>
            </a:r>
            <a:r>
              <a:rPr lang="id-ID" sz="3200" smtClean="0">
                <a:solidFill>
                  <a:schemeClr val="bg1"/>
                </a:solidFill>
              </a:rPr>
              <a:t>,</a:t>
            </a:r>
            <a:r>
              <a:rPr lang="en-US" sz="320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dan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err="1">
                <a:solidFill>
                  <a:schemeClr val="bg1"/>
                </a:solidFill>
              </a:rPr>
              <a:t>J</a:t>
            </a:r>
            <a:r>
              <a:rPr lang="en-US" sz="3200" err="1" smtClean="0">
                <a:solidFill>
                  <a:schemeClr val="bg1"/>
                </a:solidFill>
              </a:rPr>
              <a:t>udul</a:t>
            </a:r>
            <a:r>
              <a:rPr lang="en-US" sz="3200" smtClean="0">
                <a:solidFill>
                  <a:schemeClr val="bg1"/>
                </a:solidFill>
              </a:rPr>
              <a:t> </a:t>
            </a:r>
            <a:r>
              <a:rPr lang="id-ID" sz="3200" smtClean="0">
                <a:solidFill>
                  <a:schemeClr val="bg1"/>
                </a:solidFill>
              </a:rPr>
              <a:t>Riset</a:t>
            </a:r>
            <a:endParaRPr 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xmlns="" val="1429362203"/>
              </p:ext>
            </p:extLst>
          </p:nvPr>
        </p:nvGraphicFramePr>
        <p:xfrm>
          <a:off x="467544" y="1757040"/>
          <a:ext cx="8208912" cy="3760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63688" y="4173835"/>
            <a:ext cx="158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mtClean="0"/>
              <a:t>Top </a:t>
            </a:r>
            <a:r>
              <a:rPr lang="en-US" sz="1400" b="1" smtClean="0"/>
              <a:t>down</a:t>
            </a:r>
            <a:r>
              <a:rPr lang="en-US" sz="1400" smtClean="0"/>
              <a:t>: </a:t>
            </a:r>
            <a:r>
              <a:rPr lang="en-US" sz="1400" i="1" err="1" smtClean="0"/>
              <a:t>Bidang</a:t>
            </a:r>
            <a:r>
              <a:rPr lang="en-US" sz="1400" i="1" smtClean="0"/>
              <a:t> </a:t>
            </a:r>
            <a:r>
              <a:rPr lang="id-ID" sz="1400" i="1" dirty="0" err="1" smtClean="0"/>
              <a:t>u</a:t>
            </a:r>
            <a:r>
              <a:rPr lang="en-US" sz="1400" i="1" smtClean="0"/>
              <a:t>nggulan </a:t>
            </a:r>
            <a:r>
              <a:rPr lang="en-US" sz="1400" i="1" dirty="0" smtClean="0"/>
              <a:t>PT </a:t>
            </a:r>
            <a:r>
              <a:rPr lang="en-US" sz="1400" i="1" dirty="0" err="1" smtClean="0"/>
              <a:t>adalah</a:t>
            </a:r>
            <a:r>
              <a:rPr lang="en-US" sz="1400" i="1" dirty="0" smtClean="0"/>
              <a:t> </a:t>
            </a:r>
            <a:r>
              <a:rPr lang="en-US" sz="1400" i="1" err="1" smtClean="0"/>
              <a:t>energi</a:t>
            </a:r>
            <a:r>
              <a:rPr lang="en-US" sz="1400" i="1" smtClean="0"/>
              <a:t> </a:t>
            </a:r>
            <a:r>
              <a:rPr lang="id-ID" sz="1400" i="1" dirty="0" err="1" smtClean="0"/>
              <a:t>b</a:t>
            </a:r>
            <a:r>
              <a:rPr lang="en-US" sz="1400" i="1" smtClean="0"/>
              <a:t>aru </a:t>
            </a:r>
            <a:r>
              <a:rPr lang="en-US" sz="1400" i="1" dirty="0" err="1" smtClean="0"/>
              <a:t>dan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terbarukan</a:t>
            </a:r>
            <a:r>
              <a:rPr lang="en-US" sz="1400" i="1" dirty="0" smtClean="0"/>
              <a:t>  </a:t>
            </a:r>
            <a:endParaRPr lang="en-US" sz="14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347864" y="5212938"/>
            <a:ext cx="220453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Top-down </a:t>
            </a:r>
            <a:r>
              <a:rPr lang="en-US" sz="1400" b="1" dirty="0" err="1" smtClean="0"/>
              <a:t>atau</a:t>
            </a:r>
            <a:r>
              <a:rPr lang="en-US" sz="1400" b="1" dirty="0" smtClean="0"/>
              <a:t> </a:t>
            </a:r>
            <a:r>
              <a:rPr lang="en-US" sz="1400" b="1" smtClean="0"/>
              <a:t>semi </a:t>
            </a:r>
            <a:r>
              <a:rPr lang="en-US" sz="1400" b="1" smtClean="0"/>
              <a:t>to</a:t>
            </a:r>
            <a:r>
              <a:rPr lang="id-ID" sz="1400" b="1" smtClean="0"/>
              <a:t>p</a:t>
            </a:r>
            <a:r>
              <a:rPr lang="en-US" sz="1400" b="1" smtClean="0"/>
              <a:t>-down</a:t>
            </a:r>
            <a:r>
              <a:rPr lang="en-US" sz="1400" dirty="0" smtClean="0"/>
              <a:t>:  </a:t>
            </a:r>
            <a:r>
              <a:rPr lang="en-US" sz="1400" i="1" dirty="0" err="1" smtClean="0"/>
              <a:t>topik</a:t>
            </a:r>
            <a:r>
              <a:rPr lang="en-US" sz="1400" i="1" dirty="0" smtClean="0"/>
              <a:t> </a:t>
            </a:r>
            <a:r>
              <a:rPr lang="en-US" sz="1400" i="1" err="1" smtClean="0"/>
              <a:t>penelitian</a:t>
            </a:r>
            <a:r>
              <a:rPr lang="en-US" sz="1400" i="1" smtClean="0"/>
              <a:t> </a:t>
            </a:r>
            <a:r>
              <a:rPr lang="en-US" sz="1400" i="1" smtClean="0"/>
              <a:t>a.l</a:t>
            </a:r>
            <a:r>
              <a:rPr lang="id-ID" sz="1400" i="1" smtClean="0"/>
              <a:t>.</a:t>
            </a:r>
            <a:r>
              <a:rPr lang="en-US" sz="1400" i="1" smtClean="0"/>
              <a:t> </a:t>
            </a:r>
            <a:r>
              <a:rPr lang="id-ID" sz="1400" i="1" dirty="0" smtClean="0"/>
              <a:t>t</a:t>
            </a:r>
            <a:r>
              <a:rPr lang="en-US" sz="1400" i="1" smtClean="0"/>
              <a:t>ata </a:t>
            </a:r>
            <a:r>
              <a:rPr lang="en-US" sz="1400" i="1" dirty="0" err="1" smtClean="0"/>
              <a:t>pemerintahan</a:t>
            </a:r>
            <a:r>
              <a:rPr lang="en-US" sz="1400" i="1" dirty="0" smtClean="0"/>
              <a:t>, </a:t>
            </a:r>
            <a:r>
              <a:rPr lang="en-US" sz="1400" i="1" err="1" smtClean="0"/>
              <a:t>teknologi</a:t>
            </a:r>
            <a:r>
              <a:rPr lang="en-US" sz="1400" i="1" smtClean="0"/>
              <a:t> </a:t>
            </a:r>
            <a:r>
              <a:rPr lang="en-US" sz="1400" i="1" smtClean="0"/>
              <a:t>terapan</a:t>
            </a:r>
            <a:r>
              <a:rPr lang="id-ID" sz="1400" i="1" smtClean="0"/>
              <a:t>,</a:t>
            </a:r>
            <a:r>
              <a:rPr lang="en-US" sz="1400" i="1" smtClean="0"/>
              <a:t> </a:t>
            </a:r>
            <a:r>
              <a:rPr lang="en-US" sz="1400" i="1" dirty="0" err="1" smtClean="0"/>
              <a:t>dan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perubahan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perilaku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sosial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budaya</a:t>
            </a:r>
            <a:r>
              <a:rPr lang="en-US" sz="1400" i="1" smtClean="0"/>
              <a:t>. </a:t>
            </a:r>
            <a:r>
              <a:rPr lang="en-US" sz="1400" i="1"/>
              <a:t> </a:t>
            </a:r>
            <a:r>
              <a:rPr lang="id-ID" sz="1400" i="1" smtClean="0"/>
              <a:t>Peta jalan </a:t>
            </a:r>
            <a:r>
              <a:rPr lang="en-US" sz="1400" i="1" smtClean="0"/>
              <a:t>topik </a:t>
            </a:r>
            <a:r>
              <a:rPr lang="en-US" sz="1400" i="1" err="1" smtClean="0"/>
              <a:t>penellitian</a:t>
            </a:r>
            <a:r>
              <a:rPr lang="en-US" sz="1400" i="1" smtClean="0"/>
              <a:t> </a:t>
            </a:r>
            <a:r>
              <a:rPr lang="id-ID" sz="1400" i="1" smtClean="0"/>
              <a:t>tersedia</a:t>
            </a:r>
            <a:endParaRPr lang="en-US" sz="1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724128" y="5733256"/>
            <a:ext cx="2664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Bottom-up :</a:t>
            </a:r>
            <a:r>
              <a:rPr lang="en-US" sz="1400" dirty="0" smtClean="0"/>
              <a:t> </a:t>
            </a:r>
            <a:r>
              <a:rPr lang="en-US" sz="1400" i="1" dirty="0" err="1" smtClean="0"/>
              <a:t>Judul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penelitian</a:t>
            </a:r>
            <a:r>
              <a:rPr lang="en-US" sz="1400" i="1" dirty="0" smtClean="0"/>
              <a:t> yang </a:t>
            </a:r>
            <a:r>
              <a:rPr lang="en-US" sz="1400" i="1" dirty="0" err="1" smtClean="0"/>
              <a:t>diajukan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oleh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peneliti</a:t>
            </a:r>
            <a:r>
              <a:rPr lang="en-US" sz="1400" i="1" dirty="0" smtClean="0"/>
              <a:t> . </a:t>
            </a:r>
            <a:r>
              <a:rPr lang="en-US" sz="1400" i="1" dirty="0" err="1" smtClean="0"/>
              <a:t>Harus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ada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sinergi</a:t>
            </a:r>
            <a:r>
              <a:rPr lang="en-US" sz="1400" i="1" dirty="0" smtClean="0"/>
              <a:t>  yang </a:t>
            </a:r>
            <a:r>
              <a:rPr lang="en-US" sz="1400" i="1" dirty="0" err="1" smtClean="0"/>
              <a:t>mengaju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pada</a:t>
            </a:r>
            <a:r>
              <a:rPr lang="en-US" sz="1400" i="1" dirty="0" smtClean="0"/>
              <a:t> road map </a:t>
            </a:r>
            <a:r>
              <a:rPr lang="en-US" sz="1400" i="1" dirty="0" err="1" smtClean="0"/>
              <a:t>topik</a:t>
            </a:r>
            <a:r>
              <a:rPr lang="en-US" sz="1400" i="1" dirty="0" smtClean="0"/>
              <a:t> </a:t>
            </a:r>
            <a:r>
              <a:rPr lang="en-US" sz="1400" i="1" dirty="0" err="1" smtClean="0"/>
              <a:t>penelitian</a:t>
            </a:r>
            <a:endParaRPr lang="en-US" sz="1400" i="1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3378928" y="1340768"/>
            <a:ext cx="0" cy="5327917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552403" y="1340768"/>
            <a:ext cx="0" cy="5327917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87624" y="112474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/>
              <a:t>Bidang</a:t>
            </a:r>
            <a:r>
              <a:rPr lang="en-US" b="1" i="1" dirty="0" smtClean="0"/>
              <a:t> </a:t>
            </a:r>
            <a:r>
              <a:rPr lang="en-US" b="1" i="1" dirty="0" err="1" smtClean="0"/>
              <a:t>Unggulan</a:t>
            </a:r>
            <a:endParaRPr lang="en-US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491880" y="1124744"/>
            <a:ext cx="206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err="1" smtClean="0"/>
              <a:t>Topik</a:t>
            </a:r>
            <a:r>
              <a:rPr lang="en-US" b="1" i="1" dirty="0" smtClean="0"/>
              <a:t> </a:t>
            </a:r>
            <a:r>
              <a:rPr lang="en-US" b="1" i="1" dirty="0" err="1" smtClean="0"/>
              <a:t>Penelitian</a:t>
            </a:r>
            <a:r>
              <a:rPr lang="en-US" b="1" i="1" dirty="0" smtClean="0"/>
              <a:t> </a:t>
            </a:r>
            <a:endParaRPr lang="en-US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5724128" y="112474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err="1" smtClean="0"/>
              <a:t>Judul</a:t>
            </a:r>
            <a:r>
              <a:rPr lang="en-US" b="1" i="1" smtClean="0"/>
              <a:t> </a:t>
            </a:r>
            <a:r>
              <a:rPr lang="id-ID" b="1" i="1" smtClean="0"/>
              <a:t>Riset</a:t>
            </a:r>
            <a:endParaRPr lang="en-US" b="1" i="1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E0D79-F3A2-45E2-8A55-14D646E4FBE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642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1083</Words>
  <Application>Microsoft Office PowerPoint</Application>
  <PresentationFormat>On-screen Show (4:3)</PresentationFormat>
  <Paragraphs>109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Riset Unggulan Perguruan Tinggi</vt:lpstr>
      <vt:lpstr>Latar Belakang</vt:lpstr>
      <vt:lpstr>Apa itu Riset Unggulan </vt:lpstr>
      <vt:lpstr>Tujuan Riset Unggulan secara Global</vt:lpstr>
      <vt:lpstr>Kriteria Riset Unggulan </vt:lpstr>
      <vt:lpstr>Seberapa perlu Riset Unggulan bagi PT?</vt:lpstr>
      <vt:lpstr>Penelitian Top-Down dan Bottom-up</vt:lpstr>
      <vt:lpstr>Model Hierarki Riset Unggulan PT </vt:lpstr>
      <vt:lpstr>Contoh Riset Unggulan:  Bidang Unggulan, Topik, dan Judul Riset</vt:lpstr>
      <vt:lpstr>Contoh Peta Jalan Energi Terbarukan</vt:lpstr>
      <vt:lpstr>Riset unggulan dan skema riset</vt:lpstr>
      <vt:lpstr>Terima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Riset Unggulan PT</dc:title>
  <dc:creator>Vaio</dc:creator>
  <cp:lastModifiedBy>Fujitsu</cp:lastModifiedBy>
  <cp:revision>49</cp:revision>
  <dcterms:created xsi:type="dcterms:W3CDTF">2011-11-26T01:40:43Z</dcterms:created>
  <dcterms:modified xsi:type="dcterms:W3CDTF">2011-11-27T16:19:33Z</dcterms:modified>
</cp:coreProperties>
</file>