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quickStyle6.xml" ContentType="application/vnd.openxmlformats-officedocument.drawingml.diagramStyl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Default Extension="png" ContentType="image/png"/>
  <Override PartName="/ppt/notesSlides/notesSlide3.xml" ContentType="application/vnd.openxmlformats-officedocument.presentationml.notesSlide+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notesSlides/notesSlide8.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65" r:id="rId3"/>
    <p:sldId id="294" r:id="rId4"/>
    <p:sldId id="257" r:id="rId5"/>
    <p:sldId id="258" r:id="rId6"/>
    <p:sldId id="263" r:id="rId7"/>
    <p:sldId id="259" r:id="rId8"/>
    <p:sldId id="260" r:id="rId9"/>
    <p:sldId id="264" r:id="rId10"/>
    <p:sldId id="297" r:id="rId11"/>
    <p:sldId id="261" r:id="rId12"/>
    <p:sldId id="262" r:id="rId13"/>
    <p:sldId id="266" r:id="rId14"/>
    <p:sldId id="293" r:id="rId15"/>
    <p:sldId id="267" r:id="rId16"/>
    <p:sldId id="268" r:id="rId17"/>
    <p:sldId id="270" r:id="rId18"/>
    <p:sldId id="273" r:id="rId19"/>
    <p:sldId id="274" r:id="rId20"/>
    <p:sldId id="275" r:id="rId21"/>
    <p:sldId id="276" r:id="rId22"/>
    <p:sldId id="277" r:id="rId23"/>
    <p:sldId id="292" r:id="rId24"/>
  </p:sldIdLst>
  <p:sldSz cx="9144000" cy="6858000" type="screen4x3"/>
  <p:notesSz cx="7004050" cy="929005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53" autoAdjust="0"/>
    <p:restoredTop sz="94660" autoAdjust="0"/>
  </p:normalViewPr>
  <p:slideViewPr>
    <p:cSldViewPr>
      <p:cViewPr>
        <p:scale>
          <a:sx n="60" d="100"/>
          <a:sy n="60" d="100"/>
        </p:scale>
        <p:origin x="-1074" y="-4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9327138" cy="3932713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A5B944-72F6-426A-BEB0-E9B5E98D90C6}" type="doc">
      <dgm:prSet loTypeId="urn:microsoft.com/office/officeart/2005/8/layout/equation2" loCatId="process" qsTypeId="urn:microsoft.com/office/officeart/2005/8/quickstyle/3d4" qsCatId="3D" csTypeId="urn:microsoft.com/office/officeart/2005/8/colors/accent1_2" csCatId="accent1" phldr="1"/>
      <dgm:spPr/>
      <dgm:t>
        <a:bodyPr/>
        <a:lstStyle/>
        <a:p>
          <a:endParaRPr lang="en-US"/>
        </a:p>
      </dgm:t>
    </dgm:pt>
    <dgm:pt modelId="{82377313-9C03-4BDF-A85C-BCB0E90CC80F}">
      <dgm:prSet phldrT="[Text]" custT="1"/>
      <dgm:spPr>
        <a:solidFill>
          <a:srgbClr val="C00000"/>
        </a:solidFill>
      </dgm:spPr>
      <dgm:t>
        <a:bodyPr/>
        <a:lstStyle/>
        <a:p>
          <a:r>
            <a:rPr lang="en-US" sz="1100" b="1" dirty="0" err="1" smtClean="0">
              <a:solidFill>
                <a:schemeClr val="tx1"/>
              </a:solidFill>
            </a:rPr>
            <a:t>Kebijakan</a:t>
          </a:r>
          <a:r>
            <a:rPr lang="en-US" sz="1100" b="1" dirty="0" smtClean="0">
              <a:solidFill>
                <a:schemeClr val="tx1"/>
              </a:solidFill>
            </a:rPr>
            <a:t> </a:t>
          </a:r>
          <a:r>
            <a:rPr lang="en-US" sz="1100" b="1" dirty="0" err="1" smtClean="0">
              <a:solidFill>
                <a:schemeClr val="tx1"/>
              </a:solidFill>
            </a:rPr>
            <a:t>Senat</a:t>
          </a:r>
          <a:r>
            <a:rPr lang="en-US" sz="1100" b="1" dirty="0" smtClean="0">
              <a:solidFill>
                <a:schemeClr val="tx1"/>
              </a:solidFill>
            </a:rPr>
            <a:t>  </a:t>
          </a:r>
          <a:r>
            <a:rPr lang="en-US" sz="1100" b="1" dirty="0" err="1" smtClean="0">
              <a:solidFill>
                <a:schemeClr val="tx1"/>
              </a:solidFill>
            </a:rPr>
            <a:t>Universita</a:t>
          </a:r>
          <a:endParaRPr lang="en-US" sz="1100" b="1" dirty="0">
            <a:solidFill>
              <a:schemeClr val="tx1"/>
            </a:solidFill>
          </a:endParaRPr>
        </a:p>
      </dgm:t>
    </dgm:pt>
    <dgm:pt modelId="{A63E439C-93B6-4C25-8C4E-F7BCB4DAB214}" type="parTrans" cxnId="{A0BAEE00-3BCA-4276-8AB5-07ACF0F9DFA4}">
      <dgm:prSet/>
      <dgm:spPr/>
      <dgm:t>
        <a:bodyPr/>
        <a:lstStyle/>
        <a:p>
          <a:endParaRPr lang="en-US"/>
        </a:p>
      </dgm:t>
    </dgm:pt>
    <dgm:pt modelId="{4B54D3C3-407A-4C8D-9260-A438CA3B32FD}" type="sibTrans" cxnId="{A0BAEE00-3BCA-4276-8AB5-07ACF0F9DFA4}">
      <dgm:prSet/>
      <dgm:spPr/>
      <dgm:t>
        <a:bodyPr/>
        <a:lstStyle/>
        <a:p>
          <a:endParaRPr lang="en-US"/>
        </a:p>
      </dgm:t>
    </dgm:pt>
    <dgm:pt modelId="{004B81D2-6D2A-4436-8AEF-E34BF6CB4651}">
      <dgm:prSet phldrT="[Text]" custT="1"/>
      <dgm:spPr>
        <a:solidFill>
          <a:srgbClr val="002060"/>
        </a:solidFill>
      </dgm:spPr>
      <dgm:t>
        <a:bodyPr/>
        <a:lstStyle/>
        <a:p>
          <a:r>
            <a:rPr lang="en-US" sz="1100" b="1" dirty="0" err="1" smtClean="0">
              <a:solidFill>
                <a:schemeClr val="tx1"/>
              </a:solidFill>
            </a:rPr>
            <a:t>Kebiijakan</a:t>
          </a:r>
          <a:r>
            <a:rPr lang="en-US" sz="1100" b="1" dirty="0" smtClean="0">
              <a:solidFill>
                <a:schemeClr val="tx1"/>
              </a:solidFill>
            </a:rPr>
            <a:t> </a:t>
          </a:r>
          <a:r>
            <a:rPr lang="en-US" sz="1100" b="1" dirty="0" err="1" smtClean="0">
              <a:solidFill>
                <a:schemeClr val="tx1"/>
              </a:solidFill>
            </a:rPr>
            <a:t>pada</a:t>
          </a:r>
          <a:r>
            <a:rPr lang="en-US" sz="1100" b="1" dirty="0" smtClean="0">
              <a:solidFill>
                <a:schemeClr val="tx1"/>
              </a:solidFill>
            </a:rPr>
            <a:t> </a:t>
          </a:r>
          <a:r>
            <a:rPr lang="en-US" sz="1100" b="1" dirty="0" err="1" smtClean="0">
              <a:solidFill>
                <a:schemeClr val="tx1"/>
              </a:solidFill>
            </a:rPr>
            <a:t>Renstra</a:t>
          </a:r>
          <a:r>
            <a:rPr lang="en-US" sz="1100" b="1" dirty="0" smtClean="0">
              <a:solidFill>
                <a:schemeClr val="tx1"/>
              </a:solidFill>
            </a:rPr>
            <a:t> </a:t>
          </a:r>
          <a:r>
            <a:rPr lang="en-US" sz="1100" b="1" dirty="0" err="1" smtClean="0">
              <a:solidFill>
                <a:schemeClr val="tx1"/>
              </a:solidFill>
            </a:rPr>
            <a:t>Institusi</a:t>
          </a:r>
          <a:endParaRPr lang="en-US" sz="1100" b="1" dirty="0">
            <a:solidFill>
              <a:schemeClr val="tx1"/>
            </a:solidFill>
          </a:endParaRPr>
        </a:p>
      </dgm:t>
    </dgm:pt>
    <dgm:pt modelId="{6ABD184A-5C62-4315-AE00-86C1BCC3E9C3}" type="parTrans" cxnId="{4E0D89E7-A7DC-42D1-B187-6F3A1892990A}">
      <dgm:prSet/>
      <dgm:spPr/>
      <dgm:t>
        <a:bodyPr/>
        <a:lstStyle/>
        <a:p>
          <a:endParaRPr lang="en-US"/>
        </a:p>
      </dgm:t>
    </dgm:pt>
    <dgm:pt modelId="{530E4075-8A3F-46DA-91F0-2DE6B1800D1B}" type="sibTrans" cxnId="{4E0D89E7-A7DC-42D1-B187-6F3A1892990A}">
      <dgm:prSet/>
      <dgm:spPr/>
      <dgm:t>
        <a:bodyPr/>
        <a:lstStyle/>
        <a:p>
          <a:endParaRPr lang="en-US"/>
        </a:p>
      </dgm:t>
    </dgm:pt>
    <dgm:pt modelId="{A44B5CBF-4B21-474A-A660-B38F11072513}">
      <dgm:prSet phldrT="[Text]" custT="1"/>
      <dgm:spPr>
        <a:solidFill>
          <a:schemeClr val="tx2">
            <a:lumMod val="60000"/>
            <a:lumOff val="40000"/>
          </a:schemeClr>
        </a:solidFill>
      </dgm:spPr>
      <dgm:t>
        <a:bodyPr/>
        <a:lstStyle/>
        <a:p>
          <a:r>
            <a:rPr lang="en-US" sz="2400" b="1" smtClean="0">
              <a:solidFill>
                <a:schemeClr val="tx1"/>
              </a:solidFill>
            </a:rPr>
            <a:t>RIP: </a:t>
          </a:r>
          <a:r>
            <a:rPr lang="en-US" sz="2400" i="1" dirty="0" err="1" smtClean="0">
              <a:solidFill>
                <a:schemeClr val="tx1"/>
              </a:solidFill>
            </a:rPr>
            <a:t>Riset</a:t>
          </a:r>
          <a:r>
            <a:rPr lang="en-US" sz="2400" i="1" dirty="0" smtClean="0">
              <a:solidFill>
                <a:schemeClr val="tx1"/>
              </a:solidFill>
            </a:rPr>
            <a:t> </a:t>
          </a:r>
          <a:r>
            <a:rPr lang="en-US" sz="2400" i="1" dirty="0" err="1" smtClean="0">
              <a:solidFill>
                <a:schemeClr val="tx1"/>
              </a:solidFill>
            </a:rPr>
            <a:t>Unggulan</a:t>
          </a:r>
          <a:r>
            <a:rPr lang="en-US" sz="2400" i="1" dirty="0" smtClean="0">
              <a:solidFill>
                <a:schemeClr val="tx1"/>
              </a:solidFill>
            </a:rPr>
            <a:t> </a:t>
          </a:r>
          <a:r>
            <a:rPr lang="en-US" sz="2400" i="1" dirty="0" err="1" smtClean="0">
              <a:solidFill>
                <a:schemeClr val="tx1"/>
              </a:solidFill>
            </a:rPr>
            <a:t>Institusi</a:t>
          </a:r>
          <a:endParaRPr lang="en-US" sz="2400" i="1" dirty="0">
            <a:solidFill>
              <a:schemeClr val="tx1"/>
            </a:solidFill>
          </a:endParaRPr>
        </a:p>
      </dgm:t>
    </dgm:pt>
    <dgm:pt modelId="{88F1A4CC-0BD7-453E-B392-38DD8716FF35}" type="parTrans" cxnId="{E1E35DB3-4C14-4EAD-BCA5-EF39C4D4661D}">
      <dgm:prSet/>
      <dgm:spPr/>
      <dgm:t>
        <a:bodyPr/>
        <a:lstStyle/>
        <a:p>
          <a:endParaRPr lang="en-US"/>
        </a:p>
      </dgm:t>
    </dgm:pt>
    <dgm:pt modelId="{9157ED4E-337A-46A5-A742-C798CFD09FFF}" type="sibTrans" cxnId="{E1E35DB3-4C14-4EAD-BCA5-EF39C4D4661D}">
      <dgm:prSet/>
      <dgm:spPr/>
      <dgm:t>
        <a:bodyPr/>
        <a:lstStyle/>
        <a:p>
          <a:endParaRPr lang="en-US"/>
        </a:p>
      </dgm:t>
    </dgm:pt>
    <dgm:pt modelId="{273A5383-3E96-48BF-8C81-BC8CE621CA55}">
      <dgm:prSet phldrT="[Text]" custT="1"/>
      <dgm:spPr>
        <a:solidFill>
          <a:schemeClr val="accent6">
            <a:lumMod val="75000"/>
          </a:schemeClr>
        </a:solidFill>
      </dgm:spPr>
      <dgm:t>
        <a:bodyPr/>
        <a:lstStyle/>
        <a:p>
          <a:r>
            <a:rPr lang="en-US" sz="1100" b="1" dirty="0" err="1" smtClean="0">
              <a:solidFill>
                <a:schemeClr val="tx1"/>
              </a:solidFill>
            </a:rPr>
            <a:t>Kebijakan</a:t>
          </a:r>
          <a:r>
            <a:rPr lang="en-US" sz="1100" b="1" dirty="0" smtClean="0">
              <a:solidFill>
                <a:schemeClr val="tx1"/>
              </a:solidFill>
            </a:rPr>
            <a:t> Lain-lain, </a:t>
          </a:r>
          <a:r>
            <a:rPr lang="en-US" sz="1100" b="1" dirty="0" err="1" smtClean="0">
              <a:solidFill>
                <a:schemeClr val="tx1"/>
              </a:solidFill>
            </a:rPr>
            <a:t>evaluasi</a:t>
          </a:r>
          <a:r>
            <a:rPr lang="en-US" sz="1100" b="1" dirty="0" smtClean="0">
              <a:solidFill>
                <a:schemeClr val="tx1"/>
              </a:solidFill>
            </a:rPr>
            <a:t> </a:t>
          </a:r>
          <a:r>
            <a:rPr lang="en-US" sz="1100" b="1" dirty="0" err="1" smtClean="0">
              <a:solidFill>
                <a:schemeClr val="tx1"/>
              </a:solidFill>
            </a:rPr>
            <a:t>diri</a:t>
          </a:r>
          <a:endParaRPr lang="en-US" sz="1100" b="1" dirty="0">
            <a:solidFill>
              <a:schemeClr val="tx1"/>
            </a:solidFill>
          </a:endParaRPr>
        </a:p>
      </dgm:t>
    </dgm:pt>
    <dgm:pt modelId="{B6CED1D1-7DCE-4218-9B88-2E74C02F4822}" type="parTrans" cxnId="{10B4EDCE-FBC6-4B7D-815E-20A7F8C18C9C}">
      <dgm:prSet/>
      <dgm:spPr/>
      <dgm:t>
        <a:bodyPr/>
        <a:lstStyle/>
        <a:p>
          <a:endParaRPr lang="en-US"/>
        </a:p>
      </dgm:t>
    </dgm:pt>
    <dgm:pt modelId="{97174DE0-27F0-43A7-9FF7-BFD1B2AB9248}" type="sibTrans" cxnId="{10B4EDCE-FBC6-4B7D-815E-20A7F8C18C9C}">
      <dgm:prSet/>
      <dgm:spPr>
        <a:solidFill>
          <a:schemeClr val="tx2">
            <a:lumMod val="50000"/>
          </a:schemeClr>
        </a:solidFill>
      </dgm:spPr>
      <dgm:t>
        <a:bodyPr/>
        <a:lstStyle/>
        <a:p>
          <a:endParaRPr lang="en-US"/>
        </a:p>
      </dgm:t>
    </dgm:pt>
    <dgm:pt modelId="{EA07CF77-B51D-486D-B225-1AFE329B3FE8}" type="pres">
      <dgm:prSet presAssocID="{95A5B944-72F6-426A-BEB0-E9B5E98D90C6}" presName="Name0" presStyleCnt="0">
        <dgm:presLayoutVars>
          <dgm:dir/>
          <dgm:resizeHandles val="exact"/>
        </dgm:presLayoutVars>
      </dgm:prSet>
      <dgm:spPr/>
      <dgm:t>
        <a:bodyPr/>
        <a:lstStyle/>
        <a:p>
          <a:endParaRPr lang="en-US"/>
        </a:p>
      </dgm:t>
    </dgm:pt>
    <dgm:pt modelId="{CB4B21B5-B378-41CE-814F-CBA829F8AB15}" type="pres">
      <dgm:prSet presAssocID="{95A5B944-72F6-426A-BEB0-E9B5E98D90C6}" presName="vNodes" presStyleCnt="0"/>
      <dgm:spPr/>
      <dgm:t>
        <a:bodyPr/>
        <a:lstStyle/>
        <a:p>
          <a:endParaRPr lang="en-US"/>
        </a:p>
      </dgm:t>
    </dgm:pt>
    <dgm:pt modelId="{2A3A1E38-A892-4D5C-832E-3260EA13CCFF}" type="pres">
      <dgm:prSet presAssocID="{82377313-9C03-4BDF-A85C-BCB0E90CC80F}" presName="node" presStyleLbl="node1" presStyleIdx="0" presStyleCnt="4" custScaleX="158694" custScaleY="139587">
        <dgm:presLayoutVars>
          <dgm:bulletEnabled val="1"/>
        </dgm:presLayoutVars>
      </dgm:prSet>
      <dgm:spPr/>
      <dgm:t>
        <a:bodyPr/>
        <a:lstStyle/>
        <a:p>
          <a:endParaRPr lang="en-US"/>
        </a:p>
      </dgm:t>
    </dgm:pt>
    <dgm:pt modelId="{85DFD55C-0791-4A25-9B5D-B69C5ECA9ABB}" type="pres">
      <dgm:prSet presAssocID="{4B54D3C3-407A-4C8D-9260-A438CA3B32FD}" presName="spacerT" presStyleCnt="0"/>
      <dgm:spPr/>
      <dgm:t>
        <a:bodyPr/>
        <a:lstStyle/>
        <a:p>
          <a:endParaRPr lang="en-US"/>
        </a:p>
      </dgm:t>
    </dgm:pt>
    <dgm:pt modelId="{7AF77259-5672-4269-8CC3-C154F5F420B2}" type="pres">
      <dgm:prSet presAssocID="{4B54D3C3-407A-4C8D-9260-A438CA3B32FD}" presName="sibTrans" presStyleLbl="sibTrans2D1" presStyleIdx="0" presStyleCnt="3"/>
      <dgm:spPr/>
      <dgm:t>
        <a:bodyPr/>
        <a:lstStyle/>
        <a:p>
          <a:endParaRPr lang="en-US"/>
        </a:p>
      </dgm:t>
    </dgm:pt>
    <dgm:pt modelId="{060B8260-5DCA-445D-A531-D8F2141B65CB}" type="pres">
      <dgm:prSet presAssocID="{4B54D3C3-407A-4C8D-9260-A438CA3B32FD}" presName="spacerB" presStyleCnt="0"/>
      <dgm:spPr/>
      <dgm:t>
        <a:bodyPr/>
        <a:lstStyle/>
        <a:p>
          <a:endParaRPr lang="en-US"/>
        </a:p>
      </dgm:t>
    </dgm:pt>
    <dgm:pt modelId="{48204DA3-716E-4380-AAE6-E0C5B0792947}" type="pres">
      <dgm:prSet presAssocID="{004B81D2-6D2A-4436-8AEF-E34BF6CB4651}" presName="node" presStyleLbl="node1" presStyleIdx="1" presStyleCnt="4" custScaleX="156288" custScaleY="137195">
        <dgm:presLayoutVars>
          <dgm:bulletEnabled val="1"/>
        </dgm:presLayoutVars>
      </dgm:prSet>
      <dgm:spPr/>
      <dgm:t>
        <a:bodyPr/>
        <a:lstStyle/>
        <a:p>
          <a:endParaRPr lang="en-US"/>
        </a:p>
      </dgm:t>
    </dgm:pt>
    <dgm:pt modelId="{118F2B65-4AE0-4B83-A039-D802DFE87C66}" type="pres">
      <dgm:prSet presAssocID="{530E4075-8A3F-46DA-91F0-2DE6B1800D1B}" presName="spacerT" presStyleCnt="0"/>
      <dgm:spPr/>
    </dgm:pt>
    <dgm:pt modelId="{90EC69DC-EAE7-4F67-80C1-755E0E4238C3}" type="pres">
      <dgm:prSet presAssocID="{530E4075-8A3F-46DA-91F0-2DE6B1800D1B}" presName="sibTrans" presStyleLbl="sibTrans2D1" presStyleIdx="1" presStyleCnt="3"/>
      <dgm:spPr/>
      <dgm:t>
        <a:bodyPr/>
        <a:lstStyle/>
        <a:p>
          <a:endParaRPr lang="en-US"/>
        </a:p>
      </dgm:t>
    </dgm:pt>
    <dgm:pt modelId="{C4F14C40-A52D-408E-BC5B-535410DBF8A5}" type="pres">
      <dgm:prSet presAssocID="{530E4075-8A3F-46DA-91F0-2DE6B1800D1B}" presName="spacerB" presStyleCnt="0"/>
      <dgm:spPr/>
    </dgm:pt>
    <dgm:pt modelId="{EC181D57-79FB-4280-9650-0B18235696EA}" type="pres">
      <dgm:prSet presAssocID="{273A5383-3E96-48BF-8C81-BC8CE621CA55}" presName="node" presStyleLbl="node1" presStyleIdx="2" presStyleCnt="4" custScaleX="182425" custScaleY="151276">
        <dgm:presLayoutVars>
          <dgm:bulletEnabled val="1"/>
        </dgm:presLayoutVars>
      </dgm:prSet>
      <dgm:spPr/>
      <dgm:t>
        <a:bodyPr/>
        <a:lstStyle/>
        <a:p>
          <a:endParaRPr lang="en-US"/>
        </a:p>
      </dgm:t>
    </dgm:pt>
    <dgm:pt modelId="{7673FDD3-CFAA-4557-A3DF-5E99B2DF241F}" type="pres">
      <dgm:prSet presAssocID="{95A5B944-72F6-426A-BEB0-E9B5E98D90C6}" presName="sibTransLast" presStyleLbl="sibTrans2D1" presStyleIdx="2" presStyleCnt="3"/>
      <dgm:spPr/>
      <dgm:t>
        <a:bodyPr/>
        <a:lstStyle/>
        <a:p>
          <a:endParaRPr lang="en-US"/>
        </a:p>
      </dgm:t>
    </dgm:pt>
    <dgm:pt modelId="{422EC92A-A4D0-4963-9863-B4B2DD0DD4C6}" type="pres">
      <dgm:prSet presAssocID="{95A5B944-72F6-426A-BEB0-E9B5E98D90C6}" presName="connectorText" presStyleLbl="sibTrans2D1" presStyleIdx="2" presStyleCnt="3"/>
      <dgm:spPr/>
      <dgm:t>
        <a:bodyPr/>
        <a:lstStyle/>
        <a:p>
          <a:endParaRPr lang="en-US"/>
        </a:p>
      </dgm:t>
    </dgm:pt>
    <dgm:pt modelId="{29DEE6BD-7F09-4882-9A25-9D863C193CEF}" type="pres">
      <dgm:prSet presAssocID="{95A5B944-72F6-426A-BEB0-E9B5E98D90C6}" presName="lastNode" presStyleLbl="node1" presStyleIdx="3" presStyleCnt="4">
        <dgm:presLayoutVars>
          <dgm:bulletEnabled val="1"/>
        </dgm:presLayoutVars>
      </dgm:prSet>
      <dgm:spPr/>
      <dgm:t>
        <a:bodyPr/>
        <a:lstStyle/>
        <a:p>
          <a:endParaRPr lang="en-US"/>
        </a:p>
      </dgm:t>
    </dgm:pt>
  </dgm:ptLst>
  <dgm:cxnLst>
    <dgm:cxn modelId="{10B4EDCE-FBC6-4B7D-815E-20A7F8C18C9C}" srcId="{95A5B944-72F6-426A-BEB0-E9B5E98D90C6}" destId="{273A5383-3E96-48BF-8C81-BC8CE621CA55}" srcOrd="2" destOrd="0" parTransId="{B6CED1D1-7DCE-4218-9B88-2E74C02F4822}" sibTransId="{97174DE0-27F0-43A7-9FF7-BFD1B2AB9248}"/>
    <dgm:cxn modelId="{8CC30095-A52E-4308-96F7-551DB58005F1}" type="presOf" srcId="{97174DE0-27F0-43A7-9FF7-BFD1B2AB9248}" destId="{422EC92A-A4D0-4963-9863-B4B2DD0DD4C6}" srcOrd="1" destOrd="0" presId="urn:microsoft.com/office/officeart/2005/8/layout/equation2"/>
    <dgm:cxn modelId="{9D592ED3-9DCC-47D5-9B4B-C7D57FEA43D1}" type="presOf" srcId="{004B81D2-6D2A-4436-8AEF-E34BF6CB4651}" destId="{48204DA3-716E-4380-AAE6-E0C5B0792947}" srcOrd="0" destOrd="0" presId="urn:microsoft.com/office/officeart/2005/8/layout/equation2"/>
    <dgm:cxn modelId="{3A01B2E1-9774-4E4B-BC5B-CF987E64C4FD}" type="presOf" srcId="{97174DE0-27F0-43A7-9FF7-BFD1B2AB9248}" destId="{7673FDD3-CFAA-4557-A3DF-5E99B2DF241F}" srcOrd="0" destOrd="0" presId="urn:microsoft.com/office/officeart/2005/8/layout/equation2"/>
    <dgm:cxn modelId="{4E0D89E7-A7DC-42D1-B187-6F3A1892990A}" srcId="{95A5B944-72F6-426A-BEB0-E9B5E98D90C6}" destId="{004B81D2-6D2A-4436-8AEF-E34BF6CB4651}" srcOrd="1" destOrd="0" parTransId="{6ABD184A-5C62-4315-AE00-86C1BCC3E9C3}" sibTransId="{530E4075-8A3F-46DA-91F0-2DE6B1800D1B}"/>
    <dgm:cxn modelId="{610C0661-D146-4227-9C06-596D2DE74FDA}" type="presOf" srcId="{A44B5CBF-4B21-474A-A660-B38F11072513}" destId="{29DEE6BD-7F09-4882-9A25-9D863C193CEF}" srcOrd="0" destOrd="0" presId="urn:microsoft.com/office/officeart/2005/8/layout/equation2"/>
    <dgm:cxn modelId="{CFD9FC13-8527-4A0B-B084-5301D18DEB84}" type="presOf" srcId="{95A5B944-72F6-426A-BEB0-E9B5E98D90C6}" destId="{EA07CF77-B51D-486D-B225-1AFE329B3FE8}" srcOrd="0" destOrd="0" presId="urn:microsoft.com/office/officeart/2005/8/layout/equation2"/>
    <dgm:cxn modelId="{A0BAEE00-3BCA-4276-8AB5-07ACF0F9DFA4}" srcId="{95A5B944-72F6-426A-BEB0-E9B5E98D90C6}" destId="{82377313-9C03-4BDF-A85C-BCB0E90CC80F}" srcOrd="0" destOrd="0" parTransId="{A63E439C-93B6-4C25-8C4E-F7BCB4DAB214}" sibTransId="{4B54D3C3-407A-4C8D-9260-A438CA3B32FD}"/>
    <dgm:cxn modelId="{D368371B-E1E0-4A7E-94C9-38D7D71259F8}" type="presOf" srcId="{530E4075-8A3F-46DA-91F0-2DE6B1800D1B}" destId="{90EC69DC-EAE7-4F67-80C1-755E0E4238C3}" srcOrd="0" destOrd="0" presId="urn:microsoft.com/office/officeart/2005/8/layout/equation2"/>
    <dgm:cxn modelId="{E1E35DB3-4C14-4EAD-BCA5-EF39C4D4661D}" srcId="{95A5B944-72F6-426A-BEB0-E9B5E98D90C6}" destId="{A44B5CBF-4B21-474A-A660-B38F11072513}" srcOrd="3" destOrd="0" parTransId="{88F1A4CC-0BD7-453E-B392-38DD8716FF35}" sibTransId="{9157ED4E-337A-46A5-A742-C798CFD09FFF}"/>
    <dgm:cxn modelId="{840DCB1F-6CB1-4EB5-B936-DA563AFD90FD}" type="presOf" srcId="{4B54D3C3-407A-4C8D-9260-A438CA3B32FD}" destId="{7AF77259-5672-4269-8CC3-C154F5F420B2}" srcOrd="0" destOrd="0" presId="urn:microsoft.com/office/officeart/2005/8/layout/equation2"/>
    <dgm:cxn modelId="{52DB4B1B-AE8C-4D17-9531-C763F702DF48}" type="presOf" srcId="{82377313-9C03-4BDF-A85C-BCB0E90CC80F}" destId="{2A3A1E38-A892-4D5C-832E-3260EA13CCFF}" srcOrd="0" destOrd="0" presId="urn:microsoft.com/office/officeart/2005/8/layout/equation2"/>
    <dgm:cxn modelId="{39FF8EB1-E305-418A-8707-944B65D2CC39}" type="presOf" srcId="{273A5383-3E96-48BF-8C81-BC8CE621CA55}" destId="{EC181D57-79FB-4280-9650-0B18235696EA}" srcOrd="0" destOrd="0" presId="urn:microsoft.com/office/officeart/2005/8/layout/equation2"/>
    <dgm:cxn modelId="{F48DE8E3-5A9D-4084-A0EC-5C7D4DDF385F}" type="presParOf" srcId="{EA07CF77-B51D-486D-B225-1AFE329B3FE8}" destId="{CB4B21B5-B378-41CE-814F-CBA829F8AB15}" srcOrd="0" destOrd="0" presId="urn:microsoft.com/office/officeart/2005/8/layout/equation2"/>
    <dgm:cxn modelId="{594D8C49-854B-46EF-8E46-7F844AE82D77}" type="presParOf" srcId="{CB4B21B5-B378-41CE-814F-CBA829F8AB15}" destId="{2A3A1E38-A892-4D5C-832E-3260EA13CCFF}" srcOrd="0" destOrd="0" presId="urn:microsoft.com/office/officeart/2005/8/layout/equation2"/>
    <dgm:cxn modelId="{54D83E95-3848-40FC-BB08-B9088108CA83}" type="presParOf" srcId="{CB4B21B5-B378-41CE-814F-CBA829F8AB15}" destId="{85DFD55C-0791-4A25-9B5D-B69C5ECA9ABB}" srcOrd="1" destOrd="0" presId="urn:microsoft.com/office/officeart/2005/8/layout/equation2"/>
    <dgm:cxn modelId="{EFF596CF-7AAF-490A-AAD9-5359D4C8B74F}" type="presParOf" srcId="{CB4B21B5-B378-41CE-814F-CBA829F8AB15}" destId="{7AF77259-5672-4269-8CC3-C154F5F420B2}" srcOrd="2" destOrd="0" presId="urn:microsoft.com/office/officeart/2005/8/layout/equation2"/>
    <dgm:cxn modelId="{0D220C07-30B0-4556-ACBD-5689CA6243FF}" type="presParOf" srcId="{CB4B21B5-B378-41CE-814F-CBA829F8AB15}" destId="{060B8260-5DCA-445D-A531-D8F2141B65CB}" srcOrd="3" destOrd="0" presId="urn:microsoft.com/office/officeart/2005/8/layout/equation2"/>
    <dgm:cxn modelId="{DC317453-EC95-4EAC-9276-097990CF8400}" type="presParOf" srcId="{CB4B21B5-B378-41CE-814F-CBA829F8AB15}" destId="{48204DA3-716E-4380-AAE6-E0C5B0792947}" srcOrd="4" destOrd="0" presId="urn:microsoft.com/office/officeart/2005/8/layout/equation2"/>
    <dgm:cxn modelId="{C33C0A12-9216-48E3-85E9-996FA72014D9}" type="presParOf" srcId="{CB4B21B5-B378-41CE-814F-CBA829F8AB15}" destId="{118F2B65-4AE0-4B83-A039-D802DFE87C66}" srcOrd="5" destOrd="0" presId="urn:microsoft.com/office/officeart/2005/8/layout/equation2"/>
    <dgm:cxn modelId="{F45959E5-C8FE-4D09-AE09-3C2141898FCB}" type="presParOf" srcId="{CB4B21B5-B378-41CE-814F-CBA829F8AB15}" destId="{90EC69DC-EAE7-4F67-80C1-755E0E4238C3}" srcOrd="6" destOrd="0" presId="urn:microsoft.com/office/officeart/2005/8/layout/equation2"/>
    <dgm:cxn modelId="{1B172834-3B94-425D-AEF7-EECC4853C906}" type="presParOf" srcId="{CB4B21B5-B378-41CE-814F-CBA829F8AB15}" destId="{C4F14C40-A52D-408E-BC5B-535410DBF8A5}" srcOrd="7" destOrd="0" presId="urn:microsoft.com/office/officeart/2005/8/layout/equation2"/>
    <dgm:cxn modelId="{2758F374-B8AC-46C9-B594-1BEE98F5D13B}" type="presParOf" srcId="{CB4B21B5-B378-41CE-814F-CBA829F8AB15}" destId="{EC181D57-79FB-4280-9650-0B18235696EA}" srcOrd="8" destOrd="0" presId="urn:microsoft.com/office/officeart/2005/8/layout/equation2"/>
    <dgm:cxn modelId="{E08D62F1-78F5-4720-8711-A3D39878D07A}" type="presParOf" srcId="{EA07CF77-B51D-486D-B225-1AFE329B3FE8}" destId="{7673FDD3-CFAA-4557-A3DF-5E99B2DF241F}" srcOrd="1" destOrd="0" presId="urn:microsoft.com/office/officeart/2005/8/layout/equation2"/>
    <dgm:cxn modelId="{28EB758F-0F73-4737-BABE-726C8A430D3D}" type="presParOf" srcId="{7673FDD3-CFAA-4557-A3DF-5E99B2DF241F}" destId="{422EC92A-A4D0-4963-9863-B4B2DD0DD4C6}" srcOrd="0" destOrd="0" presId="urn:microsoft.com/office/officeart/2005/8/layout/equation2"/>
    <dgm:cxn modelId="{59DEDC25-178D-450D-924E-FEB98AE621C7}" type="presParOf" srcId="{EA07CF77-B51D-486D-B225-1AFE329B3FE8}" destId="{29DEE6BD-7F09-4882-9A25-9D863C193CEF}" srcOrd="2" destOrd="0" presId="urn:microsoft.com/office/officeart/2005/8/layout/equation2"/>
  </dgm:cxnLst>
  <dgm:bg/>
  <dgm:whole/>
</dgm:dataModel>
</file>

<file path=ppt/diagrams/data2.xml><?xml version="1.0" encoding="utf-8"?>
<dgm:dataModel xmlns:dgm="http://schemas.openxmlformats.org/drawingml/2006/diagram" xmlns:a="http://schemas.openxmlformats.org/drawingml/2006/main">
  <dgm:ptLst>
    <dgm:pt modelId="{45A0B619-48AE-407E-9B53-F10D46FF42E6}" type="doc">
      <dgm:prSet loTypeId="urn:microsoft.com/office/officeart/2005/8/layout/arrow2" loCatId="process" qsTypeId="urn:microsoft.com/office/officeart/2005/8/quickstyle/simple4" qsCatId="simple" csTypeId="urn:microsoft.com/office/officeart/2005/8/colors/accent1_2" csCatId="accent1" phldr="1"/>
      <dgm:spPr/>
    </dgm:pt>
    <dgm:pt modelId="{40660298-C2B0-4820-9052-F266D4D57695}">
      <dgm:prSet phldrT="[Text]"/>
      <dgm:spPr/>
      <dgm:t>
        <a:bodyPr/>
        <a:lstStyle/>
        <a:p>
          <a:r>
            <a:rPr lang="en-US" b="1" i="1" dirty="0" smtClean="0"/>
            <a:t>R &amp;D</a:t>
          </a:r>
          <a:endParaRPr lang="en-US" b="1" i="1" dirty="0"/>
        </a:p>
      </dgm:t>
    </dgm:pt>
    <dgm:pt modelId="{0B524A8F-584A-4941-93F1-6E8381DA1AE6}" type="parTrans" cxnId="{968CF4C7-7ADA-4638-8B1D-77EC11E2829C}">
      <dgm:prSet/>
      <dgm:spPr/>
      <dgm:t>
        <a:bodyPr/>
        <a:lstStyle/>
        <a:p>
          <a:endParaRPr lang="en-US"/>
        </a:p>
      </dgm:t>
    </dgm:pt>
    <dgm:pt modelId="{A7F80258-332A-462F-9660-078955886A30}" type="sibTrans" cxnId="{968CF4C7-7ADA-4638-8B1D-77EC11E2829C}">
      <dgm:prSet/>
      <dgm:spPr/>
      <dgm:t>
        <a:bodyPr/>
        <a:lstStyle/>
        <a:p>
          <a:endParaRPr lang="en-US"/>
        </a:p>
      </dgm:t>
    </dgm:pt>
    <dgm:pt modelId="{6F4EBB96-73BB-4B6C-BD08-DDF2D7617A1D}">
      <dgm:prSet phldrT="[Text]"/>
      <dgm:spPr/>
      <dgm:t>
        <a:bodyPr/>
        <a:lstStyle/>
        <a:p>
          <a:r>
            <a:rPr lang="en-US" b="1" i="1" dirty="0" err="1" smtClean="0"/>
            <a:t>Teknologi</a:t>
          </a:r>
          <a:endParaRPr lang="en-US" b="1" i="1" dirty="0"/>
        </a:p>
      </dgm:t>
    </dgm:pt>
    <dgm:pt modelId="{CEFE3846-7D23-4F3F-9B79-B5A3288FDC03}" type="parTrans" cxnId="{3D270AFC-8941-4D95-88DE-F2F85B243156}">
      <dgm:prSet/>
      <dgm:spPr/>
      <dgm:t>
        <a:bodyPr/>
        <a:lstStyle/>
        <a:p>
          <a:endParaRPr lang="en-US"/>
        </a:p>
      </dgm:t>
    </dgm:pt>
    <dgm:pt modelId="{5792B2C5-B4B9-4732-91F0-ED0FB6DE222C}" type="sibTrans" cxnId="{3D270AFC-8941-4D95-88DE-F2F85B243156}">
      <dgm:prSet/>
      <dgm:spPr/>
      <dgm:t>
        <a:bodyPr/>
        <a:lstStyle/>
        <a:p>
          <a:endParaRPr lang="en-US"/>
        </a:p>
      </dgm:t>
    </dgm:pt>
    <dgm:pt modelId="{3EDAFF8B-2E7E-4D3F-A398-B0D31722EFE1}">
      <dgm:prSet phldrT="[Text]"/>
      <dgm:spPr/>
      <dgm:t>
        <a:bodyPr/>
        <a:lstStyle/>
        <a:p>
          <a:r>
            <a:rPr lang="en-US" b="1" i="1" dirty="0" err="1" smtClean="0"/>
            <a:t>Produk</a:t>
          </a:r>
          <a:endParaRPr lang="en-US" b="1" i="1" dirty="0"/>
        </a:p>
      </dgm:t>
    </dgm:pt>
    <dgm:pt modelId="{A0812EE5-7540-4A4A-95DC-02405347CAD9}" type="parTrans" cxnId="{F970C2E8-FF68-427E-9874-A49EF83B82B6}">
      <dgm:prSet/>
      <dgm:spPr/>
      <dgm:t>
        <a:bodyPr/>
        <a:lstStyle/>
        <a:p>
          <a:endParaRPr lang="en-US"/>
        </a:p>
      </dgm:t>
    </dgm:pt>
    <dgm:pt modelId="{4205ACA8-2166-4E27-A554-D00D220D0548}" type="sibTrans" cxnId="{F970C2E8-FF68-427E-9874-A49EF83B82B6}">
      <dgm:prSet/>
      <dgm:spPr/>
      <dgm:t>
        <a:bodyPr/>
        <a:lstStyle/>
        <a:p>
          <a:endParaRPr lang="en-US"/>
        </a:p>
      </dgm:t>
    </dgm:pt>
    <dgm:pt modelId="{13BAC796-15B5-4F87-8DCF-927802F9BE82}">
      <dgm:prSet phldrT="[Text]"/>
      <dgm:spPr/>
      <dgm:t>
        <a:bodyPr/>
        <a:lstStyle/>
        <a:p>
          <a:r>
            <a:rPr lang="en-US" b="1" i="1" dirty="0" smtClean="0"/>
            <a:t>Market</a:t>
          </a:r>
          <a:endParaRPr lang="en-US" b="1" i="1" dirty="0"/>
        </a:p>
      </dgm:t>
    </dgm:pt>
    <dgm:pt modelId="{8A08CF85-53AC-487E-A168-402DC59563EE}" type="parTrans" cxnId="{DF04812E-B9E4-4252-9E0F-82C22610A391}">
      <dgm:prSet/>
      <dgm:spPr/>
      <dgm:t>
        <a:bodyPr/>
        <a:lstStyle/>
        <a:p>
          <a:endParaRPr lang="en-US"/>
        </a:p>
      </dgm:t>
    </dgm:pt>
    <dgm:pt modelId="{DBDB5562-8C21-4F7E-9DA2-6365D3268C29}" type="sibTrans" cxnId="{DF04812E-B9E4-4252-9E0F-82C22610A391}">
      <dgm:prSet/>
      <dgm:spPr/>
      <dgm:t>
        <a:bodyPr/>
        <a:lstStyle/>
        <a:p>
          <a:endParaRPr lang="en-US"/>
        </a:p>
      </dgm:t>
    </dgm:pt>
    <dgm:pt modelId="{1D1BDCAD-3307-4743-873A-8C76EC4EBC05}" type="pres">
      <dgm:prSet presAssocID="{45A0B619-48AE-407E-9B53-F10D46FF42E6}" presName="arrowDiagram" presStyleCnt="0">
        <dgm:presLayoutVars>
          <dgm:chMax val="5"/>
          <dgm:dir/>
          <dgm:resizeHandles val="exact"/>
        </dgm:presLayoutVars>
      </dgm:prSet>
      <dgm:spPr/>
    </dgm:pt>
    <dgm:pt modelId="{3507A525-5D85-46D9-B336-61DD2944109F}" type="pres">
      <dgm:prSet presAssocID="{45A0B619-48AE-407E-9B53-F10D46FF42E6}" presName="arrow" presStyleLbl="bgShp" presStyleIdx="0" presStyleCnt="1" custLinFactNeighborX="591"/>
      <dgm:spPr>
        <a:solidFill>
          <a:schemeClr val="bg2">
            <a:lumMod val="50000"/>
          </a:schemeClr>
        </a:solidFill>
      </dgm:spPr>
    </dgm:pt>
    <dgm:pt modelId="{99AFF659-7A69-4B90-A51D-5C6288C74382}" type="pres">
      <dgm:prSet presAssocID="{45A0B619-48AE-407E-9B53-F10D46FF42E6}" presName="arrowDiagram4" presStyleCnt="0"/>
      <dgm:spPr/>
    </dgm:pt>
    <dgm:pt modelId="{E31BA9E2-3AD6-47DF-9A70-1C10BA2DEFDB}" type="pres">
      <dgm:prSet presAssocID="{40660298-C2B0-4820-9052-F266D4D57695}" presName="bullet4a" presStyleLbl="node1" presStyleIdx="0" presStyleCnt="4"/>
      <dgm:spPr/>
    </dgm:pt>
    <dgm:pt modelId="{5A41E21F-977C-4BAD-914A-44215AEFF0A2}" type="pres">
      <dgm:prSet presAssocID="{40660298-C2B0-4820-9052-F266D4D57695}" presName="textBox4a" presStyleLbl="revTx" presStyleIdx="0" presStyleCnt="4">
        <dgm:presLayoutVars>
          <dgm:bulletEnabled val="1"/>
        </dgm:presLayoutVars>
      </dgm:prSet>
      <dgm:spPr/>
      <dgm:t>
        <a:bodyPr/>
        <a:lstStyle/>
        <a:p>
          <a:endParaRPr lang="en-US"/>
        </a:p>
      </dgm:t>
    </dgm:pt>
    <dgm:pt modelId="{3B833584-AE6D-4563-9B97-CF04DE6613D4}" type="pres">
      <dgm:prSet presAssocID="{6F4EBB96-73BB-4B6C-BD08-DDF2D7617A1D}" presName="bullet4b" presStyleLbl="node1" presStyleIdx="1" presStyleCnt="4"/>
      <dgm:spPr/>
    </dgm:pt>
    <dgm:pt modelId="{55A692F6-5085-4B67-9385-339D497F0323}" type="pres">
      <dgm:prSet presAssocID="{6F4EBB96-73BB-4B6C-BD08-DDF2D7617A1D}" presName="textBox4b" presStyleLbl="revTx" presStyleIdx="1" presStyleCnt="4">
        <dgm:presLayoutVars>
          <dgm:bulletEnabled val="1"/>
        </dgm:presLayoutVars>
      </dgm:prSet>
      <dgm:spPr/>
      <dgm:t>
        <a:bodyPr/>
        <a:lstStyle/>
        <a:p>
          <a:endParaRPr lang="en-US"/>
        </a:p>
      </dgm:t>
    </dgm:pt>
    <dgm:pt modelId="{96B3AEBD-9B04-4BA9-97CA-716F22FBDF32}" type="pres">
      <dgm:prSet presAssocID="{3EDAFF8B-2E7E-4D3F-A398-B0D31722EFE1}" presName="bullet4c" presStyleLbl="node1" presStyleIdx="2" presStyleCnt="4"/>
      <dgm:spPr/>
    </dgm:pt>
    <dgm:pt modelId="{3ECCE0D3-86AC-4EB7-BB9E-AEE83641BB5B}" type="pres">
      <dgm:prSet presAssocID="{3EDAFF8B-2E7E-4D3F-A398-B0D31722EFE1}" presName="textBox4c" presStyleLbl="revTx" presStyleIdx="2" presStyleCnt="4">
        <dgm:presLayoutVars>
          <dgm:bulletEnabled val="1"/>
        </dgm:presLayoutVars>
      </dgm:prSet>
      <dgm:spPr/>
      <dgm:t>
        <a:bodyPr/>
        <a:lstStyle/>
        <a:p>
          <a:endParaRPr lang="en-US"/>
        </a:p>
      </dgm:t>
    </dgm:pt>
    <dgm:pt modelId="{A5688602-5360-4E3C-9E85-6AE751C3B9BD}" type="pres">
      <dgm:prSet presAssocID="{13BAC796-15B5-4F87-8DCF-927802F9BE82}" presName="bullet4d" presStyleLbl="node1" presStyleIdx="3" presStyleCnt="4"/>
      <dgm:spPr/>
    </dgm:pt>
    <dgm:pt modelId="{32182063-D65F-4772-AF02-547E534D4293}" type="pres">
      <dgm:prSet presAssocID="{13BAC796-15B5-4F87-8DCF-927802F9BE82}" presName="textBox4d" presStyleLbl="revTx" presStyleIdx="3" presStyleCnt="4">
        <dgm:presLayoutVars>
          <dgm:bulletEnabled val="1"/>
        </dgm:presLayoutVars>
      </dgm:prSet>
      <dgm:spPr/>
      <dgm:t>
        <a:bodyPr/>
        <a:lstStyle/>
        <a:p>
          <a:endParaRPr lang="en-US"/>
        </a:p>
      </dgm:t>
    </dgm:pt>
  </dgm:ptLst>
  <dgm:cxnLst>
    <dgm:cxn modelId="{3D270AFC-8941-4D95-88DE-F2F85B243156}" srcId="{45A0B619-48AE-407E-9B53-F10D46FF42E6}" destId="{6F4EBB96-73BB-4B6C-BD08-DDF2D7617A1D}" srcOrd="1" destOrd="0" parTransId="{CEFE3846-7D23-4F3F-9B79-B5A3288FDC03}" sibTransId="{5792B2C5-B4B9-4732-91F0-ED0FB6DE222C}"/>
    <dgm:cxn modelId="{DF04812E-B9E4-4252-9E0F-82C22610A391}" srcId="{45A0B619-48AE-407E-9B53-F10D46FF42E6}" destId="{13BAC796-15B5-4F87-8DCF-927802F9BE82}" srcOrd="3" destOrd="0" parTransId="{8A08CF85-53AC-487E-A168-402DC59563EE}" sibTransId="{DBDB5562-8C21-4F7E-9DA2-6365D3268C29}"/>
    <dgm:cxn modelId="{5EDA518D-0388-4404-BDB4-9636CA390B3E}" type="presOf" srcId="{40660298-C2B0-4820-9052-F266D4D57695}" destId="{5A41E21F-977C-4BAD-914A-44215AEFF0A2}" srcOrd="0" destOrd="0" presId="urn:microsoft.com/office/officeart/2005/8/layout/arrow2"/>
    <dgm:cxn modelId="{968CF4C7-7ADA-4638-8B1D-77EC11E2829C}" srcId="{45A0B619-48AE-407E-9B53-F10D46FF42E6}" destId="{40660298-C2B0-4820-9052-F266D4D57695}" srcOrd="0" destOrd="0" parTransId="{0B524A8F-584A-4941-93F1-6E8381DA1AE6}" sibTransId="{A7F80258-332A-462F-9660-078955886A30}"/>
    <dgm:cxn modelId="{F970C2E8-FF68-427E-9874-A49EF83B82B6}" srcId="{45A0B619-48AE-407E-9B53-F10D46FF42E6}" destId="{3EDAFF8B-2E7E-4D3F-A398-B0D31722EFE1}" srcOrd="2" destOrd="0" parTransId="{A0812EE5-7540-4A4A-95DC-02405347CAD9}" sibTransId="{4205ACA8-2166-4E27-A554-D00D220D0548}"/>
    <dgm:cxn modelId="{DDC4D247-C025-44A0-8492-78FD72C0AC52}" type="presOf" srcId="{3EDAFF8B-2E7E-4D3F-A398-B0D31722EFE1}" destId="{3ECCE0D3-86AC-4EB7-BB9E-AEE83641BB5B}" srcOrd="0" destOrd="0" presId="urn:microsoft.com/office/officeart/2005/8/layout/arrow2"/>
    <dgm:cxn modelId="{8B720C63-32D6-46F0-A9D3-1E52947DC307}" type="presOf" srcId="{13BAC796-15B5-4F87-8DCF-927802F9BE82}" destId="{32182063-D65F-4772-AF02-547E534D4293}" srcOrd="0" destOrd="0" presId="urn:microsoft.com/office/officeart/2005/8/layout/arrow2"/>
    <dgm:cxn modelId="{E07727D3-5CF4-4B61-98AD-64D2A33B829A}" type="presOf" srcId="{6F4EBB96-73BB-4B6C-BD08-DDF2D7617A1D}" destId="{55A692F6-5085-4B67-9385-339D497F0323}" srcOrd="0" destOrd="0" presId="urn:microsoft.com/office/officeart/2005/8/layout/arrow2"/>
    <dgm:cxn modelId="{0CB2C1CE-0F96-4044-A912-6EFAEE765A46}" type="presOf" srcId="{45A0B619-48AE-407E-9B53-F10D46FF42E6}" destId="{1D1BDCAD-3307-4743-873A-8C76EC4EBC05}" srcOrd="0" destOrd="0" presId="urn:microsoft.com/office/officeart/2005/8/layout/arrow2"/>
    <dgm:cxn modelId="{F23CE15E-BBC1-4916-AE6E-E7706FE6C3C8}" type="presParOf" srcId="{1D1BDCAD-3307-4743-873A-8C76EC4EBC05}" destId="{3507A525-5D85-46D9-B336-61DD2944109F}" srcOrd="0" destOrd="0" presId="urn:microsoft.com/office/officeart/2005/8/layout/arrow2"/>
    <dgm:cxn modelId="{253B8388-4311-449A-9444-BD6BBB333E0B}" type="presParOf" srcId="{1D1BDCAD-3307-4743-873A-8C76EC4EBC05}" destId="{99AFF659-7A69-4B90-A51D-5C6288C74382}" srcOrd="1" destOrd="0" presId="urn:microsoft.com/office/officeart/2005/8/layout/arrow2"/>
    <dgm:cxn modelId="{C2F0CE51-7505-4566-B64A-AB8310F4D731}" type="presParOf" srcId="{99AFF659-7A69-4B90-A51D-5C6288C74382}" destId="{E31BA9E2-3AD6-47DF-9A70-1C10BA2DEFDB}" srcOrd="0" destOrd="0" presId="urn:microsoft.com/office/officeart/2005/8/layout/arrow2"/>
    <dgm:cxn modelId="{C2A344C3-3FBD-419A-960B-5405D4C49FA3}" type="presParOf" srcId="{99AFF659-7A69-4B90-A51D-5C6288C74382}" destId="{5A41E21F-977C-4BAD-914A-44215AEFF0A2}" srcOrd="1" destOrd="0" presId="urn:microsoft.com/office/officeart/2005/8/layout/arrow2"/>
    <dgm:cxn modelId="{BAB78BFB-50A2-44BA-AE2B-97EB27485AB2}" type="presParOf" srcId="{99AFF659-7A69-4B90-A51D-5C6288C74382}" destId="{3B833584-AE6D-4563-9B97-CF04DE6613D4}" srcOrd="2" destOrd="0" presId="urn:microsoft.com/office/officeart/2005/8/layout/arrow2"/>
    <dgm:cxn modelId="{45E7CB46-C3AF-4CF6-A87D-63E9AF487D06}" type="presParOf" srcId="{99AFF659-7A69-4B90-A51D-5C6288C74382}" destId="{55A692F6-5085-4B67-9385-339D497F0323}" srcOrd="3" destOrd="0" presId="urn:microsoft.com/office/officeart/2005/8/layout/arrow2"/>
    <dgm:cxn modelId="{8E827AFC-140A-44C9-B755-56433B33D296}" type="presParOf" srcId="{99AFF659-7A69-4B90-A51D-5C6288C74382}" destId="{96B3AEBD-9B04-4BA9-97CA-716F22FBDF32}" srcOrd="4" destOrd="0" presId="urn:microsoft.com/office/officeart/2005/8/layout/arrow2"/>
    <dgm:cxn modelId="{0E68274F-B568-484B-AE0D-145B574C1F96}" type="presParOf" srcId="{99AFF659-7A69-4B90-A51D-5C6288C74382}" destId="{3ECCE0D3-86AC-4EB7-BB9E-AEE83641BB5B}" srcOrd="5" destOrd="0" presId="urn:microsoft.com/office/officeart/2005/8/layout/arrow2"/>
    <dgm:cxn modelId="{0B4D6516-E996-4BBF-9FA7-9E44704EB6A2}" type="presParOf" srcId="{99AFF659-7A69-4B90-A51D-5C6288C74382}" destId="{A5688602-5360-4E3C-9E85-6AE751C3B9BD}" srcOrd="6" destOrd="0" presId="urn:microsoft.com/office/officeart/2005/8/layout/arrow2"/>
    <dgm:cxn modelId="{BD7DD7BB-C2E8-4583-BDE9-BFBA7FD2E971}" type="presParOf" srcId="{99AFF659-7A69-4B90-A51D-5C6288C74382}" destId="{32182063-D65F-4772-AF02-547E534D4293}" srcOrd="7" destOrd="0" presId="urn:microsoft.com/office/officeart/2005/8/layout/arrow2"/>
  </dgm:cxnLst>
  <dgm:bg/>
  <dgm:whole/>
</dgm:dataModel>
</file>

<file path=ppt/diagrams/data3.xml><?xml version="1.0" encoding="utf-8"?>
<dgm:dataModel xmlns:dgm="http://schemas.openxmlformats.org/drawingml/2006/diagram" xmlns:a="http://schemas.openxmlformats.org/drawingml/2006/main">
  <dgm:ptLst>
    <dgm:pt modelId="{96B0FF0E-D2FF-44A8-9560-2C4F9E3DA61A}" type="doc">
      <dgm:prSet loTypeId="urn:microsoft.com/office/officeart/2005/8/layout/funnel1" loCatId="relationship" qsTypeId="urn:microsoft.com/office/officeart/2005/8/quickstyle/simple2" qsCatId="simple" csTypeId="urn:microsoft.com/office/officeart/2005/8/colors/accent1_2" csCatId="accent1" phldr="1"/>
      <dgm:spPr/>
    </dgm:pt>
    <dgm:pt modelId="{D345DEE0-68EE-436B-8256-A9CFC2AF16FB}">
      <dgm:prSet phldrT="[Text]"/>
      <dgm:spPr>
        <a:solidFill>
          <a:srgbClr val="00B050"/>
        </a:solidFill>
      </dgm:spPr>
      <dgm:t>
        <a:bodyPr/>
        <a:lstStyle/>
        <a:p>
          <a:r>
            <a:rPr lang="en-US" dirty="0" err="1" smtClean="0"/>
            <a:t>Isu</a:t>
          </a:r>
          <a:r>
            <a:rPr lang="en-US" dirty="0" smtClean="0"/>
            <a:t> </a:t>
          </a:r>
          <a:r>
            <a:rPr lang="en-US" dirty="0" err="1" smtClean="0"/>
            <a:t>Strategis</a:t>
          </a:r>
          <a:endParaRPr lang="en-US" dirty="0"/>
        </a:p>
      </dgm:t>
    </dgm:pt>
    <dgm:pt modelId="{9C75D639-A569-403C-8774-6400E36EC18D}" type="parTrans" cxnId="{A16FE768-94BF-409E-924D-C6ECA6FCCCE3}">
      <dgm:prSet/>
      <dgm:spPr/>
      <dgm:t>
        <a:bodyPr/>
        <a:lstStyle/>
        <a:p>
          <a:endParaRPr lang="en-US"/>
        </a:p>
      </dgm:t>
    </dgm:pt>
    <dgm:pt modelId="{1B6AEFD8-3615-4B0D-9F26-BCFAA45EA809}" type="sibTrans" cxnId="{A16FE768-94BF-409E-924D-C6ECA6FCCCE3}">
      <dgm:prSet/>
      <dgm:spPr/>
      <dgm:t>
        <a:bodyPr/>
        <a:lstStyle/>
        <a:p>
          <a:endParaRPr lang="en-US"/>
        </a:p>
      </dgm:t>
    </dgm:pt>
    <dgm:pt modelId="{BC8E2B88-CC3E-4B86-B580-3C2FC8400EC7}">
      <dgm:prSet phldrT="[Text]"/>
      <dgm:spPr>
        <a:solidFill>
          <a:schemeClr val="accent6">
            <a:lumMod val="75000"/>
          </a:schemeClr>
        </a:solidFill>
      </dgm:spPr>
      <dgm:t>
        <a:bodyPr/>
        <a:lstStyle/>
        <a:p>
          <a:r>
            <a:rPr lang="en-US" dirty="0" err="1" smtClean="0"/>
            <a:t>Konsep</a:t>
          </a:r>
          <a:r>
            <a:rPr lang="en-US" dirty="0" smtClean="0"/>
            <a:t> </a:t>
          </a:r>
          <a:r>
            <a:rPr lang="en-US" dirty="0" err="1" smtClean="0"/>
            <a:t>Pemikiran</a:t>
          </a:r>
          <a:endParaRPr lang="en-US" dirty="0"/>
        </a:p>
      </dgm:t>
    </dgm:pt>
    <dgm:pt modelId="{BB9925EA-8C40-4C64-9290-280000C6C492}" type="parTrans" cxnId="{5D802948-7C47-474E-8730-AD3B2B8C1BBE}">
      <dgm:prSet/>
      <dgm:spPr/>
      <dgm:t>
        <a:bodyPr/>
        <a:lstStyle/>
        <a:p>
          <a:endParaRPr lang="en-US"/>
        </a:p>
      </dgm:t>
    </dgm:pt>
    <dgm:pt modelId="{C0D86C3B-776C-4F52-A2E1-505E9C3FFF7C}" type="sibTrans" cxnId="{5D802948-7C47-474E-8730-AD3B2B8C1BBE}">
      <dgm:prSet/>
      <dgm:spPr/>
      <dgm:t>
        <a:bodyPr/>
        <a:lstStyle/>
        <a:p>
          <a:endParaRPr lang="en-US"/>
        </a:p>
      </dgm:t>
    </dgm:pt>
    <dgm:pt modelId="{960E329B-D12F-40C2-AB4A-9D2F62ECC821}">
      <dgm:prSet phldrT="[Text]"/>
      <dgm:spPr/>
      <dgm:t>
        <a:bodyPr/>
        <a:lstStyle/>
        <a:p>
          <a:r>
            <a:rPr lang="en-US" dirty="0" err="1" smtClean="0"/>
            <a:t>Pemecahan</a:t>
          </a:r>
          <a:r>
            <a:rPr lang="en-US" dirty="0" smtClean="0"/>
            <a:t> </a:t>
          </a:r>
          <a:r>
            <a:rPr lang="en-US" dirty="0" err="1" smtClean="0"/>
            <a:t>Masalah</a:t>
          </a:r>
          <a:endParaRPr lang="en-US" dirty="0"/>
        </a:p>
      </dgm:t>
    </dgm:pt>
    <dgm:pt modelId="{38723D98-8692-49E4-BF18-2E460ECCBD58}" type="parTrans" cxnId="{A9A081ED-E083-407C-A282-E505987F4D5C}">
      <dgm:prSet/>
      <dgm:spPr/>
      <dgm:t>
        <a:bodyPr/>
        <a:lstStyle/>
        <a:p>
          <a:endParaRPr lang="en-US"/>
        </a:p>
      </dgm:t>
    </dgm:pt>
    <dgm:pt modelId="{AE09612A-AF1D-4BA9-BE11-978612A7244F}" type="sibTrans" cxnId="{A9A081ED-E083-407C-A282-E505987F4D5C}">
      <dgm:prSet/>
      <dgm:spPr/>
      <dgm:t>
        <a:bodyPr/>
        <a:lstStyle/>
        <a:p>
          <a:endParaRPr lang="en-US"/>
        </a:p>
      </dgm:t>
    </dgm:pt>
    <dgm:pt modelId="{BD4A2622-7406-4A33-AE32-239F8CDFA250}">
      <dgm:prSet phldrT="[Text]" custT="1"/>
      <dgm:spPr/>
      <dgm:t>
        <a:bodyPr/>
        <a:lstStyle/>
        <a:p>
          <a:r>
            <a:rPr lang="en-US" sz="1600" b="1" dirty="0" err="1" smtClean="0"/>
            <a:t>Topik-Topik</a:t>
          </a:r>
          <a:r>
            <a:rPr lang="en-US" sz="1600" b="1" dirty="0" smtClean="0"/>
            <a:t> </a:t>
          </a:r>
          <a:r>
            <a:rPr lang="en-US" sz="1600" b="1" dirty="0" err="1" smtClean="0"/>
            <a:t>Riset</a:t>
          </a:r>
          <a:r>
            <a:rPr lang="en-US" sz="1600" b="1" dirty="0" smtClean="0"/>
            <a:t> yang </a:t>
          </a:r>
          <a:r>
            <a:rPr lang="en-US" sz="1600" b="1" dirty="0" err="1" smtClean="0"/>
            <a:t>Diperlukan</a:t>
          </a:r>
          <a:endParaRPr lang="en-US" sz="1600" b="1" dirty="0"/>
        </a:p>
      </dgm:t>
    </dgm:pt>
    <dgm:pt modelId="{CD26FAB4-DC26-4182-90F9-413881FFF2B6}" type="parTrans" cxnId="{F9A5B675-C25F-47D5-B3E3-1DBEBAEF1382}">
      <dgm:prSet/>
      <dgm:spPr/>
      <dgm:t>
        <a:bodyPr/>
        <a:lstStyle/>
        <a:p>
          <a:endParaRPr lang="en-US"/>
        </a:p>
      </dgm:t>
    </dgm:pt>
    <dgm:pt modelId="{BCA82F71-E226-4AA9-93C5-331D2CF4B914}" type="sibTrans" cxnId="{F9A5B675-C25F-47D5-B3E3-1DBEBAEF1382}">
      <dgm:prSet/>
      <dgm:spPr/>
      <dgm:t>
        <a:bodyPr/>
        <a:lstStyle/>
        <a:p>
          <a:endParaRPr lang="en-US"/>
        </a:p>
      </dgm:t>
    </dgm:pt>
    <dgm:pt modelId="{E7A0957D-0BAB-4FB2-AF23-EC7BC2006E74}" type="pres">
      <dgm:prSet presAssocID="{96B0FF0E-D2FF-44A8-9560-2C4F9E3DA61A}" presName="Name0" presStyleCnt="0">
        <dgm:presLayoutVars>
          <dgm:chMax val="4"/>
          <dgm:resizeHandles val="exact"/>
        </dgm:presLayoutVars>
      </dgm:prSet>
      <dgm:spPr/>
    </dgm:pt>
    <dgm:pt modelId="{D9A02122-8AED-4D6C-9EF4-76CDEE004089}" type="pres">
      <dgm:prSet presAssocID="{96B0FF0E-D2FF-44A8-9560-2C4F9E3DA61A}" presName="ellipse" presStyleLbl="trBgShp" presStyleIdx="0" presStyleCnt="1"/>
      <dgm:spPr/>
    </dgm:pt>
    <dgm:pt modelId="{E894DC9F-E69D-4FE7-B646-76F0CE3FAC14}" type="pres">
      <dgm:prSet presAssocID="{96B0FF0E-D2FF-44A8-9560-2C4F9E3DA61A}" presName="arrow1" presStyleLbl="fgShp" presStyleIdx="0" presStyleCnt="1"/>
      <dgm:spPr/>
    </dgm:pt>
    <dgm:pt modelId="{BA48C751-1423-4EB2-9622-CEFA465B6B8F}" type="pres">
      <dgm:prSet presAssocID="{96B0FF0E-D2FF-44A8-9560-2C4F9E3DA61A}" presName="rectangle" presStyleLbl="revTx" presStyleIdx="0" presStyleCnt="1">
        <dgm:presLayoutVars>
          <dgm:bulletEnabled val="1"/>
        </dgm:presLayoutVars>
      </dgm:prSet>
      <dgm:spPr/>
      <dgm:t>
        <a:bodyPr/>
        <a:lstStyle/>
        <a:p>
          <a:endParaRPr lang="en-US"/>
        </a:p>
      </dgm:t>
    </dgm:pt>
    <dgm:pt modelId="{930C8CF2-273C-47AB-A57A-9EB1BCFA090A}" type="pres">
      <dgm:prSet presAssocID="{BC8E2B88-CC3E-4B86-B580-3C2FC8400EC7}" presName="item1" presStyleLbl="node1" presStyleIdx="0" presStyleCnt="3">
        <dgm:presLayoutVars>
          <dgm:bulletEnabled val="1"/>
        </dgm:presLayoutVars>
      </dgm:prSet>
      <dgm:spPr/>
      <dgm:t>
        <a:bodyPr/>
        <a:lstStyle/>
        <a:p>
          <a:endParaRPr lang="en-US"/>
        </a:p>
      </dgm:t>
    </dgm:pt>
    <dgm:pt modelId="{CB3507C5-EE5D-4F11-A35B-947F5AC4C1CB}" type="pres">
      <dgm:prSet presAssocID="{960E329B-D12F-40C2-AB4A-9D2F62ECC821}" presName="item2" presStyleLbl="node1" presStyleIdx="1" presStyleCnt="3">
        <dgm:presLayoutVars>
          <dgm:bulletEnabled val="1"/>
        </dgm:presLayoutVars>
      </dgm:prSet>
      <dgm:spPr/>
      <dgm:t>
        <a:bodyPr/>
        <a:lstStyle/>
        <a:p>
          <a:endParaRPr lang="en-US"/>
        </a:p>
      </dgm:t>
    </dgm:pt>
    <dgm:pt modelId="{7BCF4F1E-5A68-479B-BEF5-3336BC093FC6}" type="pres">
      <dgm:prSet presAssocID="{BD4A2622-7406-4A33-AE32-239F8CDFA250}" presName="item3" presStyleLbl="node1" presStyleIdx="2" presStyleCnt="3">
        <dgm:presLayoutVars>
          <dgm:bulletEnabled val="1"/>
        </dgm:presLayoutVars>
      </dgm:prSet>
      <dgm:spPr/>
      <dgm:t>
        <a:bodyPr/>
        <a:lstStyle/>
        <a:p>
          <a:endParaRPr lang="en-US"/>
        </a:p>
      </dgm:t>
    </dgm:pt>
    <dgm:pt modelId="{A9388980-BB38-42F4-9DA4-453980D3A1F8}" type="pres">
      <dgm:prSet presAssocID="{96B0FF0E-D2FF-44A8-9560-2C4F9E3DA61A}" presName="funnel" presStyleLbl="trAlignAcc1" presStyleIdx="0" presStyleCnt="1"/>
      <dgm:spPr/>
    </dgm:pt>
  </dgm:ptLst>
  <dgm:cxnLst>
    <dgm:cxn modelId="{A16FE768-94BF-409E-924D-C6ECA6FCCCE3}" srcId="{96B0FF0E-D2FF-44A8-9560-2C4F9E3DA61A}" destId="{D345DEE0-68EE-436B-8256-A9CFC2AF16FB}" srcOrd="0" destOrd="0" parTransId="{9C75D639-A569-403C-8774-6400E36EC18D}" sibTransId="{1B6AEFD8-3615-4B0D-9F26-BCFAA45EA809}"/>
    <dgm:cxn modelId="{A9A081ED-E083-407C-A282-E505987F4D5C}" srcId="{96B0FF0E-D2FF-44A8-9560-2C4F9E3DA61A}" destId="{960E329B-D12F-40C2-AB4A-9D2F62ECC821}" srcOrd="2" destOrd="0" parTransId="{38723D98-8692-49E4-BF18-2E460ECCBD58}" sibTransId="{AE09612A-AF1D-4BA9-BE11-978612A7244F}"/>
    <dgm:cxn modelId="{4E008648-ED5E-4692-98DB-1EC280C36EE0}" type="presOf" srcId="{BC8E2B88-CC3E-4B86-B580-3C2FC8400EC7}" destId="{CB3507C5-EE5D-4F11-A35B-947F5AC4C1CB}" srcOrd="0" destOrd="0" presId="urn:microsoft.com/office/officeart/2005/8/layout/funnel1"/>
    <dgm:cxn modelId="{428B6182-1D44-4078-9703-4ADAD382CEC3}" type="presOf" srcId="{96B0FF0E-D2FF-44A8-9560-2C4F9E3DA61A}" destId="{E7A0957D-0BAB-4FB2-AF23-EC7BC2006E74}" srcOrd="0" destOrd="0" presId="urn:microsoft.com/office/officeart/2005/8/layout/funnel1"/>
    <dgm:cxn modelId="{1D8CA24C-0AF2-4F36-989C-A236FC65E2EE}" type="presOf" srcId="{D345DEE0-68EE-436B-8256-A9CFC2AF16FB}" destId="{7BCF4F1E-5A68-479B-BEF5-3336BC093FC6}" srcOrd="0" destOrd="0" presId="urn:microsoft.com/office/officeart/2005/8/layout/funnel1"/>
    <dgm:cxn modelId="{15E37682-AD1D-4ABA-AEC8-BBDA72062961}" type="presOf" srcId="{BD4A2622-7406-4A33-AE32-239F8CDFA250}" destId="{BA48C751-1423-4EB2-9622-CEFA465B6B8F}" srcOrd="0" destOrd="0" presId="urn:microsoft.com/office/officeart/2005/8/layout/funnel1"/>
    <dgm:cxn modelId="{9EDA9F5F-28AC-452C-8E00-FDCAD80E32FC}" type="presOf" srcId="{960E329B-D12F-40C2-AB4A-9D2F62ECC821}" destId="{930C8CF2-273C-47AB-A57A-9EB1BCFA090A}" srcOrd="0" destOrd="0" presId="urn:microsoft.com/office/officeart/2005/8/layout/funnel1"/>
    <dgm:cxn modelId="{F9A5B675-C25F-47D5-B3E3-1DBEBAEF1382}" srcId="{96B0FF0E-D2FF-44A8-9560-2C4F9E3DA61A}" destId="{BD4A2622-7406-4A33-AE32-239F8CDFA250}" srcOrd="3" destOrd="0" parTransId="{CD26FAB4-DC26-4182-90F9-413881FFF2B6}" sibTransId="{BCA82F71-E226-4AA9-93C5-331D2CF4B914}"/>
    <dgm:cxn modelId="{5D802948-7C47-474E-8730-AD3B2B8C1BBE}" srcId="{96B0FF0E-D2FF-44A8-9560-2C4F9E3DA61A}" destId="{BC8E2B88-CC3E-4B86-B580-3C2FC8400EC7}" srcOrd="1" destOrd="0" parTransId="{BB9925EA-8C40-4C64-9290-280000C6C492}" sibTransId="{C0D86C3B-776C-4F52-A2E1-505E9C3FFF7C}"/>
    <dgm:cxn modelId="{592B0DFA-0357-4C26-A137-A5B9F21F5299}" type="presParOf" srcId="{E7A0957D-0BAB-4FB2-AF23-EC7BC2006E74}" destId="{D9A02122-8AED-4D6C-9EF4-76CDEE004089}" srcOrd="0" destOrd="0" presId="urn:microsoft.com/office/officeart/2005/8/layout/funnel1"/>
    <dgm:cxn modelId="{1D331645-ECC9-440C-ACE8-9D0656195F58}" type="presParOf" srcId="{E7A0957D-0BAB-4FB2-AF23-EC7BC2006E74}" destId="{E894DC9F-E69D-4FE7-B646-76F0CE3FAC14}" srcOrd="1" destOrd="0" presId="urn:microsoft.com/office/officeart/2005/8/layout/funnel1"/>
    <dgm:cxn modelId="{7833D480-D75E-4B62-99BC-FF4948724ECE}" type="presParOf" srcId="{E7A0957D-0BAB-4FB2-AF23-EC7BC2006E74}" destId="{BA48C751-1423-4EB2-9622-CEFA465B6B8F}" srcOrd="2" destOrd="0" presId="urn:microsoft.com/office/officeart/2005/8/layout/funnel1"/>
    <dgm:cxn modelId="{89BD8692-C4CD-4F4A-9A98-52B9D7604119}" type="presParOf" srcId="{E7A0957D-0BAB-4FB2-AF23-EC7BC2006E74}" destId="{930C8CF2-273C-47AB-A57A-9EB1BCFA090A}" srcOrd="3" destOrd="0" presId="urn:microsoft.com/office/officeart/2005/8/layout/funnel1"/>
    <dgm:cxn modelId="{3B9B86F7-4A73-450C-8D62-5389A7D6A3AD}" type="presParOf" srcId="{E7A0957D-0BAB-4FB2-AF23-EC7BC2006E74}" destId="{CB3507C5-EE5D-4F11-A35B-947F5AC4C1CB}" srcOrd="4" destOrd="0" presId="urn:microsoft.com/office/officeart/2005/8/layout/funnel1"/>
    <dgm:cxn modelId="{1B0B2C31-61F0-4261-8B71-C0284DA9E9B7}" type="presParOf" srcId="{E7A0957D-0BAB-4FB2-AF23-EC7BC2006E74}" destId="{7BCF4F1E-5A68-479B-BEF5-3336BC093FC6}" srcOrd="5" destOrd="0" presId="urn:microsoft.com/office/officeart/2005/8/layout/funnel1"/>
    <dgm:cxn modelId="{F63602A7-AB09-496B-8095-89804A5B69C4}" type="presParOf" srcId="{E7A0957D-0BAB-4FB2-AF23-EC7BC2006E74}" destId="{A9388980-BB38-42F4-9DA4-453980D3A1F8}" srcOrd="6" destOrd="0" presId="urn:microsoft.com/office/officeart/2005/8/layout/funnel1"/>
  </dgm:cxnLst>
  <dgm:bg/>
  <dgm:whole/>
</dgm:dataModel>
</file>

<file path=ppt/diagrams/data4.xml><?xml version="1.0" encoding="utf-8"?>
<dgm:dataModel xmlns:dgm="http://schemas.openxmlformats.org/drawingml/2006/diagram" xmlns:a="http://schemas.openxmlformats.org/drawingml/2006/main">
  <dgm:ptLst>
    <dgm:pt modelId="{7D0F952D-11BF-4AAC-B3C9-4A69D390FBFA}"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E37456D5-2D74-42A3-9AF8-4F531DCB4D70}">
      <dgm:prSet phldrT="[Text]"/>
      <dgm:spPr>
        <a:solidFill>
          <a:srgbClr val="0000FF"/>
        </a:solidFill>
      </dgm:spPr>
      <dgm:t>
        <a:bodyPr/>
        <a:lstStyle/>
        <a:p>
          <a:r>
            <a:rPr lang="en-US" i="1" dirty="0" smtClean="0"/>
            <a:t>People</a:t>
          </a:r>
          <a:endParaRPr lang="en-US" i="1" dirty="0"/>
        </a:p>
      </dgm:t>
    </dgm:pt>
    <dgm:pt modelId="{5D041B2A-44E9-4CF5-B90A-07E6F509F583}" type="parTrans" cxnId="{297569FC-3CE4-45D3-B46B-481C67E542C4}">
      <dgm:prSet/>
      <dgm:spPr/>
      <dgm:t>
        <a:bodyPr/>
        <a:lstStyle/>
        <a:p>
          <a:endParaRPr lang="en-US"/>
        </a:p>
      </dgm:t>
    </dgm:pt>
    <dgm:pt modelId="{AE95AC58-C403-4DB8-A21D-5E8E4E33136D}" type="sibTrans" cxnId="{297569FC-3CE4-45D3-B46B-481C67E542C4}">
      <dgm:prSet/>
      <dgm:spPr/>
      <dgm:t>
        <a:bodyPr/>
        <a:lstStyle/>
        <a:p>
          <a:endParaRPr lang="en-US"/>
        </a:p>
      </dgm:t>
    </dgm:pt>
    <dgm:pt modelId="{921576BC-E157-48E0-8060-6887BBBF3A9B}">
      <dgm:prSet phldrT="[Text]"/>
      <dgm:spPr>
        <a:solidFill>
          <a:srgbClr val="C00000">
            <a:alpha val="90000"/>
          </a:srgbClr>
        </a:solidFill>
      </dgm:spPr>
      <dgm:t>
        <a:bodyPr anchor="ctr"/>
        <a:lstStyle/>
        <a:p>
          <a:r>
            <a:rPr lang="en-US" i="1" dirty="0" smtClean="0">
              <a:latin typeface="Calibri" pitchFamily="34" charset="0"/>
            </a:rPr>
            <a:t>8 billions people bring consequences to basic needs delivery</a:t>
          </a:r>
          <a:endParaRPr lang="en-US" i="1" dirty="0">
            <a:latin typeface="Calibri" pitchFamily="34" charset="0"/>
          </a:endParaRPr>
        </a:p>
      </dgm:t>
    </dgm:pt>
    <dgm:pt modelId="{B026382C-FF6B-472D-AEBA-5D2DFE9BDD3E}" type="parTrans" cxnId="{E998E753-DFC9-429F-A6BA-B94F7F01A72B}">
      <dgm:prSet/>
      <dgm:spPr/>
      <dgm:t>
        <a:bodyPr/>
        <a:lstStyle/>
        <a:p>
          <a:endParaRPr lang="en-US"/>
        </a:p>
      </dgm:t>
    </dgm:pt>
    <dgm:pt modelId="{4114AFBB-E255-4CA1-9882-DE4F0BAA29E2}" type="sibTrans" cxnId="{E998E753-DFC9-429F-A6BA-B94F7F01A72B}">
      <dgm:prSet/>
      <dgm:spPr/>
      <dgm:t>
        <a:bodyPr/>
        <a:lstStyle/>
        <a:p>
          <a:endParaRPr lang="en-US"/>
        </a:p>
      </dgm:t>
    </dgm:pt>
    <dgm:pt modelId="{B9CE1E2B-807F-49C5-AB0C-F2434C090899}">
      <dgm:prSet phldrT="[Text]"/>
      <dgm:spPr>
        <a:solidFill>
          <a:srgbClr val="0000FF"/>
        </a:solidFill>
      </dgm:spPr>
      <dgm:t>
        <a:bodyPr/>
        <a:lstStyle/>
        <a:p>
          <a:r>
            <a:rPr lang="en-US" i="1" dirty="0" smtClean="0"/>
            <a:t>Climate</a:t>
          </a:r>
          <a:endParaRPr lang="en-US" i="1" dirty="0"/>
        </a:p>
      </dgm:t>
    </dgm:pt>
    <dgm:pt modelId="{A1BB9F10-8553-4C24-AB59-0FB43BFC2EE8}" type="parTrans" cxnId="{D36B22D1-01C2-4351-8264-0458B920BBD6}">
      <dgm:prSet/>
      <dgm:spPr/>
      <dgm:t>
        <a:bodyPr/>
        <a:lstStyle/>
        <a:p>
          <a:endParaRPr lang="en-US"/>
        </a:p>
      </dgm:t>
    </dgm:pt>
    <dgm:pt modelId="{03078A62-A411-4D34-AC98-DD46B60DD7D8}" type="sibTrans" cxnId="{D36B22D1-01C2-4351-8264-0458B920BBD6}">
      <dgm:prSet/>
      <dgm:spPr/>
      <dgm:t>
        <a:bodyPr/>
        <a:lstStyle/>
        <a:p>
          <a:endParaRPr lang="en-US"/>
        </a:p>
      </dgm:t>
    </dgm:pt>
    <dgm:pt modelId="{64E7B9B2-CDF8-4764-86FB-9DA9CC79B2EB}">
      <dgm:prSet phldrT="[Text]"/>
      <dgm:spPr>
        <a:solidFill>
          <a:srgbClr val="FF0000">
            <a:alpha val="90000"/>
          </a:srgbClr>
        </a:solidFill>
      </dgm:spPr>
      <dgm:t>
        <a:bodyPr anchor="ctr"/>
        <a:lstStyle/>
        <a:p>
          <a:r>
            <a:rPr lang="en-US" i="1" dirty="0" smtClean="0">
              <a:latin typeface="Calibri" pitchFamily="34" charset="0"/>
            </a:rPr>
            <a:t>Climate crisis -in term of global warming  (climate change) has become a true planet emergency</a:t>
          </a:r>
          <a:endParaRPr lang="en-US" i="1" dirty="0">
            <a:latin typeface="Calibri" pitchFamily="34" charset="0"/>
          </a:endParaRPr>
        </a:p>
      </dgm:t>
    </dgm:pt>
    <dgm:pt modelId="{8E7BE8E7-9FD7-4073-AC38-CC7A56191511}" type="parTrans" cxnId="{F63F5833-E0E9-4D40-9A35-2BF8C5FC2050}">
      <dgm:prSet/>
      <dgm:spPr/>
      <dgm:t>
        <a:bodyPr/>
        <a:lstStyle/>
        <a:p>
          <a:endParaRPr lang="en-US"/>
        </a:p>
      </dgm:t>
    </dgm:pt>
    <dgm:pt modelId="{3A964176-90FD-4175-8A56-3DAAEAAFCCBA}" type="sibTrans" cxnId="{F63F5833-E0E9-4D40-9A35-2BF8C5FC2050}">
      <dgm:prSet/>
      <dgm:spPr/>
      <dgm:t>
        <a:bodyPr/>
        <a:lstStyle/>
        <a:p>
          <a:endParaRPr lang="en-US"/>
        </a:p>
      </dgm:t>
    </dgm:pt>
    <dgm:pt modelId="{9B0EE995-CC81-422C-9E00-A06420676D04}">
      <dgm:prSet phldrT="[Text]"/>
      <dgm:spPr>
        <a:solidFill>
          <a:srgbClr val="0000FF"/>
        </a:solidFill>
      </dgm:spPr>
      <dgm:t>
        <a:bodyPr/>
        <a:lstStyle/>
        <a:p>
          <a:r>
            <a:rPr lang="en-US" i="1" dirty="0" smtClean="0"/>
            <a:t>Life</a:t>
          </a:r>
          <a:endParaRPr lang="en-US" i="1" dirty="0"/>
        </a:p>
      </dgm:t>
    </dgm:pt>
    <dgm:pt modelId="{81C69B2C-CD85-488D-B8D6-568420002E9F}" type="parTrans" cxnId="{EB5960AE-D184-4CAF-91F3-EC9498773066}">
      <dgm:prSet/>
      <dgm:spPr/>
      <dgm:t>
        <a:bodyPr/>
        <a:lstStyle/>
        <a:p>
          <a:endParaRPr lang="en-US"/>
        </a:p>
      </dgm:t>
    </dgm:pt>
    <dgm:pt modelId="{BECD1745-B56B-4292-8C8F-1F36C69D4737}" type="sibTrans" cxnId="{EB5960AE-D184-4CAF-91F3-EC9498773066}">
      <dgm:prSet/>
      <dgm:spPr/>
      <dgm:t>
        <a:bodyPr/>
        <a:lstStyle/>
        <a:p>
          <a:endParaRPr lang="en-US"/>
        </a:p>
      </dgm:t>
    </dgm:pt>
    <dgm:pt modelId="{7CAC033A-EAAB-4F3D-8EA2-53D596807242}">
      <dgm:prSet phldrT="[Text]"/>
      <dgm:spPr>
        <a:solidFill>
          <a:srgbClr val="0000FF"/>
        </a:solidFill>
      </dgm:spPr>
      <dgm:t>
        <a:bodyPr/>
        <a:lstStyle/>
        <a:p>
          <a:r>
            <a:rPr lang="en-US" i="1" dirty="0" smtClean="0"/>
            <a:t>Technology</a:t>
          </a:r>
          <a:endParaRPr lang="en-US" i="1" dirty="0"/>
        </a:p>
      </dgm:t>
    </dgm:pt>
    <dgm:pt modelId="{CCDEB0C6-1598-433C-AB30-3FAD9CD320AF}" type="parTrans" cxnId="{EBDCB394-BE1C-4112-939F-721A61398204}">
      <dgm:prSet/>
      <dgm:spPr/>
      <dgm:t>
        <a:bodyPr/>
        <a:lstStyle/>
        <a:p>
          <a:endParaRPr lang="en-US"/>
        </a:p>
      </dgm:t>
    </dgm:pt>
    <dgm:pt modelId="{3E55F6A3-421B-4695-A406-0D08FE3AE0F8}" type="sibTrans" cxnId="{EBDCB394-BE1C-4112-939F-721A61398204}">
      <dgm:prSet/>
      <dgm:spPr/>
      <dgm:t>
        <a:bodyPr/>
        <a:lstStyle/>
        <a:p>
          <a:endParaRPr lang="en-US"/>
        </a:p>
      </dgm:t>
    </dgm:pt>
    <dgm:pt modelId="{81D7CD9E-3F86-4716-809F-6F7061AFD9D4}">
      <dgm:prSet phldrT="[Text]"/>
      <dgm:spPr>
        <a:solidFill>
          <a:srgbClr val="FFC000">
            <a:alpha val="90000"/>
          </a:srgbClr>
        </a:solidFill>
      </dgm:spPr>
      <dgm:t>
        <a:bodyPr anchor="ctr"/>
        <a:lstStyle/>
        <a:p>
          <a:r>
            <a:rPr lang="en-US" i="1" dirty="0" smtClean="0">
              <a:latin typeface="Calibri" pitchFamily="34" charset="0"/>
            </a:rPr>
            <a:t>A new way of life is needed</a:t>
          </a:r>
          <a:endParaRPr lang="en-US" i="1" dirty="0">
            <a:latin typeface="Calibri" pitchFamily="34" charset="0"/>
          </a:endParaRPr>
        </a:p>
      </dgm:t>
    </dgm:pt>
    <dgm:pt modelId="{2CD05B45-7220-4E72-A79F-B61BEE8BC063}" type="parTrans" cxnId="{741A27A2-69E3-4AA6-90D7-1AF89F10EC5C}">
      <dgm:prSet/>
      <dgm:spPr/>
      <dgm:t>
        <a:bodyPr/>
        <a:lstStyle/>
        <a:p>
          <a:endParaRPr lang="en-US"/>
        </a:p>
      </dgm:t>
    </dgm:pt>
    <dgm:pt modelId="{EF900FE0-8541-4628-A34D-10A3D788C5D9}" type="sibTrans" cxnId="{741A27A2-69E3-4AA6-90D7-1AF89F10EC5C}">
      <dgm:prSet/>
      <dgm:spPr/>
      <dgm:t>
        <a:bodyPr/>
        <a:lstStyle/>
        <a:p>
          <a:endParaRPr lang="en-US"/>
        </a:p>
      </dgm:t>
    </dgm:pt>
    <dgm:pt modelId="{3A240B7C-F4C8-4233-A6DB-B128F0A8AF32}">
      <dgm:prSet phldrT="[Text]"/>
      <dgm:spPr>
        <a:solidFill>
          <a:srgbClr val="92D050">
            <a:alpha val="90000"/>
          </a:srgbClr>
        </a:solidFill>
      </dgm:spPr>
      <dgm:t>
        <a:bodyPr anchor="ctr"/>
        <a:lstStyle/>
        <a:p>
          <a:r>
            <a:rPr lang="en-US" i="1" dirty="0" smtClean="0">
              <a:latin typeface="Calibri" pitchFamily="34" charset="0"/>
            </a:rPr>
            <a:t>Development of biotechnology as the next wave in global economics</a:t>
          </a:r>
          <a:endParaRPr lang="en-US" i="1" dirty="0">
            <a:latin typeface="Calibri" pitchFamily="34" charset="0"/>
          </a:endParaRPr>
        </a:p>
      </dgm:t>
    </dgm:pt>
    <dgm:pt modelId="{31BE1BB7-A2C0-4839-A7EF-C9372567DDD4}" type="parTrans" cxnId="{046E61E2-7D58-43D4-9257-2E5EEA5C3624}">
      <dgm:prSet/>
      <dgm:spPr/>
      <dgm:t>
        <a:bodyPr/>
        <a:lstStyle/>
        <a:p>
          <a:endParaRPr lang="en-US"/>
        </a:p>
      </dgm:t>
    </dgm:pt>
    <dgm:pt modelId="{974CE16B-F58E-48B5-89D9-235128F47B0E}" type="sibTrans" cxnId="{046E61E2-7D58-43D4-9257-2E5EEA5C3624}">
      <dgm:prSet/>
      <dgm:spPr/>
      <dgm:t>
        <a:bodyPr/>
        <a:lstStyle/>
        <a:p>
          <a:endParaRPr lang="en-US"/>
        </a:p>
      </dgm:t>
    </dgm:pt>
    <dgm:pt modelId="{9FB4F7F9-20AE-47C9-A0CC-BDCE7F6CE090}" type="pres">
      <dgm:prSet presAssocID="{7D0F952D-11BF-4AAC-B3C9-4A69D390FBFA}" presName="Name0" presStyleCnt="0">
        <dgm:presLayoutVars>
          <dgm:dir/>
          <dgm:animLvl val="lvl"/>
          <dgm:resizeHandles/>
        </dgm:presLayoutVars>
      </dgm:prSet>
      <dgm:spPr/>
      <dgm:t>
        <a:bodyPr/>
        <a:lstStyle/>
        <a:p>
          <a:endParaRPr lang="en-US"/>
        </a:p>
      </dgm:t>
    </dgm:pt>
    <dgm:pt modelId="{BE78384B-3BDB-4E54-A6A5-880ED821711C}" type="pres">
      <dgm:prSet presAssocID="{E37456D5-2D74-42A3-9AF8-4F531DCB4D70}" presName="linNode" presStyleCnt="0"/>
      <dgm:spPr/>
    </dgm:pt>
    <dgm:pt modelId="{293C6630-4DAE-4C65-AAD7-166F9BE6A559}" type="pres">
      <dgm:prSet presAssocID="{E37456D5-2D74-42A3-9AF8-4F531DCB4D70}" presName="parentShp" presStyleLbl="node1" presStyleIdx="0" presStyleCnt="4">
        <dgm:presLayoutVars>
          <dgm:bulletEnabled val="1"/>
        </dgm:presLayoutVars>
      </dgm:prSet>
      <dgm:spPr/>
      <dgm:t>
        <a:bodyPr/>
        <a:lstStyle/>
        <a:p>
          <a:endParaRPr lang="en-US"/>
        </a:p>
      </dgm:t>
    </dgm:pt>
    <dgm:pt modelId="{69EB5FA9-AE7F-4104-9753-D448E0C244C1}" type="pres">
      <dgm:prSet presAssocID="{E37456D5-2D74-42A3-9AF8-4F531DCB4D70}" presName="childShp" presStyleLbl="bgAccFollowNode1" presStyleIdx="0" presStyleCnt="4">
        <dgm:presLayoutVars>
          <dgm:bulletEnabled val="1"/>
        </dgm:presLayoutVars>
      </dgm:prSet>
      <dgm:spPr/>
      <dgm:t>
        <a:bodyPr/>
        <a:lstStyle/>
        <a:p>
          <a:endParaRPr lang="en-US"/>
        </a:p>
      </dgm:t>
    </dgm:pt>
    <dgm:pt modelId="{B09AC9A9-F4D4-4B37-ACC8-7F7E22B8191D}" type="pres">
      <dgm:prSet presAssocID="{AE95AC58-C403-4DB8-A21D-5E8E4E33136D}" presName="spacing" presStyleCnt="0"/>
      <dgm:spPr/>
    </dgm:pt>
    <dgm:pt modelId="{93D5A531-CA9B-4D12-8AD3-84D2FD44C6B7}" type="pres">
      <dgm:prSet presAssocID="{B9CE1E2B-807F-49C5-AB0C-F2434C090899}" presName="linNode" presStyleCnt="0"/>
      <dgm:spPr/>
    </dgm:pt>
    <dgm:pt modelId="{22A18601-03BD-428D-9FAE-61934F2048C8}" type="pres">
      <dgm:prSet presAssocID="{B9CE1E2B-807F-49C5-AB0C-F2434C090899}" presName="parentShp" presStyleLbl="node1" presStyleIdx="1" presStyleCnt="4">
        <dgm:presLayoutVars>
          <dgm:bulletEnabled val="1"/>
        </dgm:presLayoutVars>
      </dgm:prSet>
      <dgm:spPr/>
      <dgm:t>
        <a:bodyPr/>
        <a:lstStyle/>
        <a:p>
          <a:endParaRPr lang="en-US"/>
        </a:p>
      </dgm:t>
    </dgm:pt>
    <dgm:pt modelId="{A6353950-76C2-44AA-A94A-33F8F55FFA0D}" type="pres">
      <dgm:prSet presAssocID="{B9CE1E2B-807F-49C5-AB0C-F2434C090899}" presName="childShp" presStyleLbl="bgAccFollowNode1" presStyleIdx="1" presStyleCnt="4">
        <dgm:presLayoutVars>
          <dgm:bulletEnabled val="1"/>
        </dgm:presLayoutVars>
      </dgm:prSet>
      <dgm:spPr/>
      <dgm:t>
        <a:bodyPr/>
        <a:lstStyle/>
        <a:p>
          <a:endParaRPr lang="en-US"/>
        </a:p>
      </dgm:t>
    </dgm:pt>
    <dgm:pt modelId="{547A1F7E-719C-4797-8CFB-86C67BE07DBA}" type="pres">
      <dgm:prSet presAssocID="{03078A62-A411-4D34-AC98-DD46B60DD7D8}" presName="spacing" presStyleCnt="0"/>
      <dgm:spPr/>
    </dgm:pt>
    <dgm:pt modelId="{2ADEC36A-7F10-4436-9125-9353F3622124}" type="pres">
      <dgm:prSet presAssocID="{9B0EE995-CC81-422C-9E00-A06420676D04}" presName="linNode" presStyleCnt="0"/>
      <dgm:spPr/>
    </dgm:pt>
    <dgm:pt modelId="{0AA1B120-C574-40F3-9D3F-0F6A00799B70}" type="pres">
      <dgm:prSet presAssocID="{9B0EE995-CC81-422C-9E00-A06420676D04}" presName="parentShp" presStyleLbl="node1" presStyleIdx="2" presStyleCnt="4" custLinFactNeighborY="1441">
        <dgm:presLayoutVars>
          <dgm:bulletEnabled val="1"/>
        </dgm:presLayoutVars>
      </dgm:prSet>
      <dgm:spPr/>
      <dgm:t>
        <a:bodyPr/>
        <a:lstStyle/>
        <a:p>
          <a:endParaRPr lang="en-US"/>
        </a:p>
      </dgm:t>
    </dgm:pt>
    <dgm:pt modelId="{E8B324C7-79AA-42DA-864A-AA867D9002EC}" type="pres">
      <dgm:prSet presAssocID="{9B0EE995-CC81-422C-9E00-A06420676D04}" presName="childShp" presStyleLbl="bgAccFollowNode1" presStyleIdx="2" presStyleCnt="4">
        <dgm:presLayoutVars>
          <dgm:bulletEnabled val="1"/>
        </dgm:presLayoutVars>
      </dgm:prSet>
      <dgm:spPr/>
      <dgm:t>
        <a:bodyPr/>
        <a:lstStyle/>
        <a:p>
          <a:endParaRPr lang="en-US"/>
        </a:p>
      </dgm:t>
    </dgm:pt>
    <dgm:pt modelId="{955F0321-1826-44FC-B3DF-9659E612602E}" type="pres">
      <dgm:prSet presAssocID="{BECD1745-B56B-4292-8C8F-1F36C69D4737}" presName="spacing" presStyleCnt="0"/>
      <dgm:spPr/>
    </dgm:pt>
    <dgm:pt modelId="{B855EABB-10F6-47CA-9D43-8325F7450C9B}" type="pres">
      <dgm:prSet presAssocID="{7CAC033A-EAAB-4F3D-8EA2-53D596807242}" presName="linNode" presStyleCnt="0"/>
      <dgm:spPr/>
    </dgm:pt>
    <dgm:pt modelId="{F4733E66-89D3-48D7-A35E-56695ED04EE8}" type="pres">
      <dgm:prSet presAssocID="{7CAC033A-EAAB-4F3D-8EA2-53D596807242}" presName="parentShp" presStyleLbl="node1" presStyleIdx="3" presStyleCnt="4">
        <dgm:presLayoutVars>
          <dgm:bulletEnabled val="1"/>
        </dgm:presLayoutVars>
      </dgm:prSet>
      <dgm:spPr/>
      <dgm:t>
        <a:bodyPr/>
        <a:lstStyle/>
        <a:p>
          <a:endParaRPr lang="en-US"/>
        </a:p>
      </dgm:t>
    </dgm:pt>
    <dgm:pt modelId="{12F9B2C0-A268-44DB-96FA-05F5C6315BA8}" type="pres">
      <dgm:prSet presAssocID="{7CAC033A-EAAB-4F3D-8EA2-53D596807242}" presName="childShp" presStyleLbl="bgAccFollowNode1" presStyleIdx="3" presStyleCnt="4">
        <dgm:presLayoutVars>
          <dgm:bulletEnabled val="1"/>
        </dgm:presLayoutVars>
      </dgm:prSet>
      <dgm:spPr/>
      <dgm:t>
        <a:bodyPr/>
        <a:lstStyle/>
        <a:p>
          <a:endParaRPr lang="en-US"/>
        </a:p>
      </dgm:t>
    </dgm:pt>
  </dgm:ptLst>
  <dgm:cxnLst>
    <dgm:cxn modelId="{046E61E2-7D58-43D4-9257-2E5EEA5C3624}" srcId="{7CAC033A-EAAB-4F3D-8EA2-53D596807242}" destId="{3A240B7C-F4C8-4233-A6DB-B128F0A8AF32}" srcOrd="0" destOrd="0" parTransId="{31BE1BB7-A2C0-4839-A7EF-C9372567DDD4}" sibTransId="{974CE16B-F58E-48B5-89D9-235128F47B0E}"/>
    <dgm:cxn modelId="{E998E753-DFC9-429F-A6BA-B94F7F01A72B}" srcId="{E37456D5-2D74-42A3-9AF8-4F531DCB4D70}" destId="{921576BC-E157-48E0-8060-6887BBBF3A9B}" srcOrd="0" destOrd="0" parTransId="{B026382C-FF6B-472D-AEBA-5D2DFE9BDD3E}" sibTransId="{4114AFBB-E255-4CA1-9882-DE4F0BAA29E2}"/>
    <dgm:cxn modelId="{02F3BD16-2567-4574-B58D-C677D67905E0}" type="presOf" srcId="{B9CE1E2B-807F-49C5-AB0C-F2434C090899}" destId="{22A18601-03BD-428D-9FAE-61934F2048C8}" srcOrd="0" destOrd="0" presId="urn:microsoft.com/office/officeart/2005/8/layout/vList6"/>
    <dgm:cxn modelId="{297569FC-3CE4-45D3-B46B-481C67E542C4}" srcId="{7D0F952D-11BF-4AAC-B3C9-4A69D390FBFA}" destId="{E37456D5-2D74-42A3-9AF8-4F531DCB4D70}" srcOrd="0" destOrd="0" parTransId="{5D041B2A-44E9-4CF5-B90A-07E6F509F583}" sibTransId="{AE95AC58-C403-4DB8-A21D-5E8E4E33136D}"/>
    <dgm:cxn modelId="{741A27A2-69E3-4AA6-90D7-1AF89F10EC5C}" srcId="{9B0EE995-CC81-422C-9E00-A06420676D04}" destId="{81D7CD9E-3F86-4716-809F-6F7061AFD9D4}" srcOrd="0" destOrd="0" parTransId="{2CD05B45-7220-4E72-A79F-B61BEE8BC063}" sibTransId="{EF900FE0-8541-4628-A34D-10A3D788C5D9}"/>
    <dgm:cxn modelId="{7971AFBF-F254-4163-A72E-51AA772CF854}" type="presOf" srcId="{81D7CD9E-3F86-4716-809F-6F7061AFD9D4}" destId="{E8B324C7-79AA-42DA-864A-AA867D9002EC}" srcOrd="0" destOrd="0" presId="urn:microsoft.com/office/officeart/2005/8/layout/vList6"/>
    <dgm:cxn modelId="{1A7286B2-28E3-4856-840A-1EF6467167FB}" type="presOf" srcId="{9B0EE995-CC81-422C-9E00-A06420676D04}" destId="{0AA1B120-C574-40F3-9D3F-0F6A00799B70}" srcOrd="0" destOrd="0" presId="urn:microsoft.com/office/officeart/2005/8/layout/vList6"/>
    <dgm:cxn modelId="{F63F5833-E0E9-4D40-9A35-2BF8C5FC2050}" srcId="{B9CE1E2B-807F-49C5-AB0C-F2434C090899}" destId="{64E7B9B2-CDF8-4764-86FB-9DA9CC79B2EB}" srcOrd="0" destOrd="0" parTransId="{8E7BE8E7-9FD7-4073-AC38-CC7A56191511}" sibTransId="{3A964176-90FD-4175-8A56-3DAAEAAFCCBA}"/>
    <dgm:cxn modelId="{EB5960AE-D184-4CAF-91F3-EC9498773066}" srcId="{7D0F952D-11BF-4AAC-B3C9-4A69D390FBFA}" destId="{9B0EE995-CC81-422C-9E00-A06420676D04}" srcOrd="2" destOrd="0" parTransId="{81C69B2C-CD85-488D-B8D6-568420002E9F}" sibTransId="{BECD1745-B56B-4292-8C8F-1F36C69D4737}"/>
    <dgm:cxn modelId="{EBDCB394-BE1C-4112-939F-721A61398204}" srcId="{7D0F952D-11BF-4AAC-B3C9-4A69D390FBFA}" destId="{7CAC033A-EAAB-4F3D-8EA2-53D596807242}" srcOrd="3" destOrd="0" parTransId="{CCDEB0C6-1598-433C-AB30-3FAD9CD320AF}" sibTransId="{3E55F6A3-421B-4695-A406-0D08FE3AE0F8}"/>
    <dgm:cxn modelId="{CBA06FFB-AFE9-4084-B107-0BB76A01E943}" type="presOf" srcId="{64E7B9B2-CDF8-4764-86FB-9DA9CC79B2EB}" destId="{A6353950-76C2-44AA-A94A-33F8F55FFA0D}" srcOrd="0" destOrd="0" presId="urn:microsoft.com/office/officeart/2005/8/layout/vList6"/>
    <dgm:cxn modelId="{187A0E37-D897-465E-8BF5-D7F323BC8695}" type="presOf" srcId="{3A240B7C-F4C8-4233-A6DB-B128F0A8AF32}" destId="{12F9B2C0-A268-44DB-96FA-05F5C6315BA8}" srcOrd="0" destOrd="0" presId="urn:microsoft.com/office/officeart/2005/8/layout/vList6"/>
    <dgm:cxn modelId="{D36B22D1-01C2-4351-8264-0458B920BBD6}" srcId="{7D0F952D-11BF-4AAC-B3C9-4A69D390FBFA}" destId="{B9CE1E2B-807F-49C5-AB0C-F2434C090899}" srcOrd="1" destOrd="0" parTransId="{A1BB9F10-8553-4C24-AB59-0FB43BFC2EE8}" sibTransId="{03078A62-A411-4D34-AC98-DD46B60DD7D8}"/>
    <dgm:cxn modelId="{4CC7D28E-EE0C-47DD-94BD-176FA199627D}" type="presOf" srcId="{7CAC033A-EAAB-4F3D-8EA2-53D596807242}" destId="{F4733E66-89D3-48D7-A35E-56695ED04EE8}" srcOrd="0" destOrd="0" presId="urn:microsoft.com/office/officeart/2005/8/layout/vList6"/>
    <dgm:cxn modelId="{FB0277F1-42BD-4C9C-961B-5E002FA1AF0C}" type="presOf" srcId="{7D0F952D-11BF-4AAC-B3C9-4A69D390FBFA}" destId="{9FB4F7F9-20AE-47C9-A0CC-BDCE7F6CE090}" srcOrd="0" destOrd="0" presId="urn:microsoft.com/office/officeart/2005/8/layout/vList6"/>
    <dgm:cxn modelId="{F34C5694-5517-48EF-BAF6-26CEB80CBCE3}" type="presOf" srcId="{921576BC-E157-48E0-8060-6887BBBF3A9B}" destId="{69EB5FA9-AE7F-4104-9753-D448E0C244C1}" srcOrd="0" destOrd="0" presId="urn:microsoft.com/office/officeart/2005/8/layout/vList6"/>
    <dgm:cxn modelId="{347D5272-12D2-45C3-8D7B-55035BCCE52B}" type="presOf" srcId="{E37456D5-2D74-42A3-9AF8-4F531DCB4D70}" destId="{293C6630-4DAE-4C65-AAD7-166F9BE6A559}" srcOrd="0" destOrd="0" presId="urn:microsoft.com/office/officeart/2005/8/layout/vList6"/>
    <dgm:cxn modelId="{36CD4887-0D49-4F8E-AC67-114935266EC0}" type="presParOf" srcId="{9FB4F7F9-20AE-47C9-A0CC-BDCE7F6CE090}" destId="{BE78384B-3BDB-4E54-A6A5-880ED821711C}" srcOrd="0" destOrd="0" presId="urn:microsoft.com/office/officeart/2005/8/layout/vList6"/>
    <dgm:cxn modelId="{22564FF1-CEA5-483C-B236-99D5D3A5CA1F}" type="presParOf" srcId="{BE78384B-3BDB-4E54-A6A5-880ED821711C}" destId="{293C6630-4DAE-4C65-AAD7-166F9BE6A559}" srcOrd="0" destOrd="0" presId="urn:microsoft.com/office/officeart/2005/8/layout/vList6"/>
    <dgm:cxn modelId="{DF81790E-8475-41FB-A1E5-136A6BBDC91A}" type="presParOf" srcId="{BE78384B-3BDB-4E54-A6A5-880ED821711C}" destId="{69EB5FA9-AE7F-4104-9753-D448E0C244C1}" srcOrd="1" destOrd="0" presId="urn:microsoft.com/office/officeart/2005/8/layout/vList6"/>
    <dgm:cxn modelId="{F5AA9D26-02B9-471A-859F-1AAECFBD6E1F}" type="presParOf" srcId="{9FB4F7F9-20AE-47C9-A0CC-BDCE7F6CE090}" destId="{B09AC9A9-F4D4-4B37-ACC8-7F7E22B8191D}" srcOrd="1" destOrd="0" presId="urn:microsoft.com/office/officeart/2005/8/layout/vList6"/>
    <dgm:cxn modelId="{6CF0392E-5CAF-4E1A-BD65-118B5BCC643F}" type="presParOf" srcId="{9FB4F7F9-20AE-47C9-A0CC-BDCE7F6CE090}" destId="{93D5A531-CA9B-4D12-8AD3-84D2FD44C6B7}" srcOrd="2" destOrd="0" presId="urn:microsoft.com/office/officeart/2005/8/layout/vList6"/>
    <dgm:cxn modelId="{87970802-1828-444A-AEE0-E08D68ABF592}" type="presParOf" srcId="{93D5A531-CA9B-4D12-8AD3-84D2FD44C6B7}" destId="{22A18601-03BD-428D-9FAE-61934F2048C8}" srcOrd="0" destOrd="0" presId="urn:microsoft.com/office/officeart/2005/8/layout/vList6"/>
    <dgm:cxn modelId="{41ADF328-8B33-4BCD-93C3-9493F88044D5}" type="presParOf" srcId="{93D5A531-CA9B-4D12-8AD3-84D2FD44C6B7}" destId="{A6353950-76C2-44AA-A94A-33F8F55FFA0D}" srcOrd="1" destOrd="0" presId="urn:microsoft.com/office/officeart/2005/8/layout/vList6"/>
    <dgm:cxn modelId="{913C2632-ADDC-4113-B20D-41C7E9C757BD}" type="presParOf" srcId="{9FB4F7F9-20AE-47C9-A0CC-BDCE7F6CE090}" destId="{547A1F7E-719C-4797-8CFB-86C67BE07DBA}" srcOrd="3" destOrd="0" presId="urn:microsoft.com/office/officeart/2005/8/layout/vList6"/>
    <dgm:cxn modelId="{6F7AE3AD-58C9-404A-B0D2-F6BFA601F003}" type="presParOf" srcId="{9FB4F7F9-20AE-47C9-A0CC-BDCE7F6CE090}" destId="{2ADEC36A-7F10-4436-9125-9353F3622124}" srcOrd="4" destOrd="0" presId="urn:microsoft.com/office/officeart/2005/8/layout/vList6"/>
    <dgm:cxn modelId="{8CC91906-4040-4852-A093-D0EB3D4566A2}" type="presParOf" srcId="{2ADEC36A-7F10-4436-9125-9353F3622124}" destId="{0AA1B120-C574-40F3-9D3F-0F6A00799B70}" srcOrd="0" destOrd="0" presId="urn:microsoft.com/office/officeart/2005/8/layout/vList6"/>
    <dgm:cxn modelId="{2B25822B-F159-4325-A3A2-E413297EEA19}" type="presParOf" srcId="{2ADEC36A-7F10-4436-9125-9353F3622124}" destId="{E8B324C7-79AA-42DA-864A-AA867D9002EC}" srcOrd="1" destOrd="0" presId="urn:microsoft.com/office/officeart/2005/8/layout/vList6"/>
    <dgm:cxn modelId="{CDB55C22-D33F-45E9-845A-84F30DE7E46A}" type="presParOf" srcId="{9FB4F7F9-20AE-47C9-A0CC-BDCE7F6CE090}" destId="{955F0321-1826-44FC-B3DF-9659E612602E}" srcOrd="5" destOrd="0" presId="urn:microsoft.com/office/officeart/2005/8/layout/vList6"/>
    <dgm:cxn modelId="{2DC1D1C6-D824-4A3E-8E05-062FB722C4C6}" type="presParOf" srcId="{9FB4F7F9-20AE-47C9-A0CC-BDCE7F6CE090}" destId="{B855EABB-10F6-47CA-9D43-8325F7450C9B}" srcOrd="6" destOrd="0" presId="urn:microsoft.com/office/officeart/2005/8/layout/vList6"/>
    <dgm:cxn modelId="{3C273D63-E4CC-4A86-84FF-9FEF1FB6D80B}" type="presParOf" srcId="{B855EABB-10F6-47CA-9D43-8325F7450C9B}" destId="{F4733E66-89D3-48D7-A35E-56695ED04EE8}" srcOrd="0" destOrd="0" presId="urn:microsoft.com/office/officeart/2005/8/layout/vList6"/>
    <dgm:cxn modelId="{A5560D85-DA94-4D41-9CF1-D6B21050ED45}" type="presParOf" srcId="{B855EABB-10F6-47CA-9D43-8325F7450C9B}" destId="{12F9B2C0-A268-44DB-96FA-05F5C6315BA8}" srcOrd="1" destOrd="0" presId="urn:microsoft.com/office/officeart/2005/8/layout/vList6"/>
  </dgm:cxnLst>
  <dgm:bg/>
  <dgm:whole/>
</dgm:dataModel>
</file>

<file path=ppt/diagrams/data5.xml><?xml version="1.0" encoding="utf-8"?>
<dgm:dataModel xmlns:dgm="http://schemas.openxmlformats.org/drawingml/2006/diagram" xmlns:a="http://schemas.openxmlformats.org/drawingml/2006/main">
  <dgm:ptLst>
    <dgm:pt modelId="{9FDB6611-10BD-4180-AEFC-36B07BA8661C}" type="doc">
      <dgm:prSet loTypeId="urn:microsoft.com/office/officeart/2005/8/layout/cycle3" loCatId="cycle" qsTypeId="urn:microsoft.com/office/officeart/2005/8/quickstyle/3d2" qsCatId="3D" csTypeId="urn:microsoft.com/office/officeart/2005/8/colors/accent1_2" csCatId="accent1" phldr="1"/>
      <dgm:spPr/>
      <dgm:t>
        <a:bodyPr/>
        <a:lstStyle/>
        <a:p>
          <a:endParaRPr lang="en-US"/>
        </a:p>
      </dgm:t>
    </dgm:pt>
    <dgm:pt modelId="{6B3031A8-C19B-4C7E-9688-A8FC4F6E50C6}">
      <dgm:prSet phldrT="[Text]"/>
      <dgm:spPr/>
      <dgm:t>
        <a:bodyPr/>
        <a:lstStyle/>
        <a:p>
          <a:r>
            <a:rPr lang="en-US" dirty="0" smtClean="0">
              <a:solidFill>
                <a:schemeClr val="bg1"/>
              </a:solidFill>
            </a:rPr>
            <a:t>Sustainability</a:t>
          </a:r>
          <a:endParaRPr lang="en-US" dirty="0">
            <a:solidFill>
              <a:schemeClr val="bg1"/>
            </a:solidFill>
          </a:endParaRPr>
        </a:p>
      </dgm:t>
    </dgm:pt>
    <dgm:pt modelId="{CA6A3EF8-313E-4108-8929-9D723969DB88}" type="parTrans" cxnId="{7201E493-A440-404E-8E5F-C3AEA479D58D}">
      <dgm:prSet/>
      <dgm:spPr/>
      <dgm:t>
        <a:bodyPr/>
        <a:lstStyle/>
        <a:p>
          <a:endParaRPr lang="en-US"/>
        </a:p>
      </dgm:t>
    </dgm:pt>
    <dgm:pt modelId="{7554260A-C381-4033-BE4B-418CD4638BF2}" type="sibTrans" cxnId="{7201E493-A440-404E-8E5F-C3AEA479D58D}">
      <dgm:prSet/>
      <dgm:spPr/>
      <dgm:t>
        <a:bodyPr/>
        <a:lstStyle/>
        <a:p>
          <a:endParaRPr lang="en-US"/>
        </a:p>
      </dgm:t>
    </dgm:pt>
    <dgm:pt modelId="{A02D144D-43D6-4CA0-9E2C-347B1F406126}">
      <dgm:prSet phldrT="[Text]"/>
      <dgm:spPr/>
      <dgm:t>
        <a:bodyPr/>
        <a:lstStyle/>
        <a:p>
          <a:r>
            <a:rPr lang="en-US" dirty="0" smtClean="0">
              <a:solidFill>
                <a:schemeClr val="bg1"/>
              </a:solidFill>
            </a:rPr>
            <a:t>Beneficial  &amp; Profitable</a:t>
          </a:r>
          <a:endParaRPr lang="en-US" dirty="0">
            <a:solidFill>
              <a:schemeClr val="bg1"/>
            </a:solidFill>
          </a:endParaRPr>
        </a:p>
      </dgm:t>
    </dgm:pt>
    <dgm:pt modelId="{B6B03D21-7A48-4597-B9A5-A5CDDF47A103}" type="parTrans" cxnId="{1E886321-692A-4457-994D-8F9DFB91B7F5}">
      <dgm:prSet/>
      <dgm:spPr/>
      <dgm:t>
        <a:bodyPr/>
        <a:lstStyle/>
        <a:p>
          <a:endParaRPr lang="en-US"/>
        </a:p>
      </dgm:t>
    </dgm:pt>
    <dgm:pt modelId="{A69EFE0F-604B-4335-BDD7-1FAF5BAAA858}" type="sibTrans" cxnId="{1E886321-692A-4457-994D-8F9DFB91B7F5}">
      <dgm:prSet/>
      <dgm:spPr/>
      <dgm:t>
        <a:bodyPr/>
        <a:lstStyle/>
        <a:p>
          <a:endParaRPr lang="en-US"/>
        </a:p>
      </dgm:t>
    </dgm:pt>
    <dgm:pt modelId="{345E101B-78F2-45F4-99F1-912AABA87CC9}">
      <dgm:prSet phldrT="[Text]"/>
      <dgm:spPr/>
      <dgm:t>
        <a:bodyPr/>
        <a:lstStyle/>
        <a:p>
          <a:r>
            <a:rPr lang="en-US" dirty="0" smtClean="0">
              <a:solidFill>
                <a:schemeClr val="bg1"/>
              </a:solidFill>
            </a:rPr>
            <a:t>Diversification product and  added value</a:t>
          </a:r>
          <a:endParaRPr lang="en-US" dirty="0">
            <a:solidFill>
              <a:schemeClr val="bg1"/>
            </a:solidFill>
          </a:endParaRPr>
        </a:p>
      </dgm:t>
    </dgm:pt>
    <dgm:pt modelId="{F90D7AB5-0CA2-4B9E-9E39-BC970D9744A9}" type="parTrans" cxnId="{F6D46DD9-CAA9-44DF-9C23-772858671ED5}">
      <dgm:prSet/>
      <dgm:spPr/>
      <dgm:t>
        <a:bodyPr/>
        <a:lstStyle/>
        <a:p>
          <a:endParaRPr lang="en-US"/>
        </a:p>
      </dgm:t>
    </dgm:pt>
    <dgm:pt modelId="{942689F7-B8F0-4735-9781-FCEA00115AE0}" type="sibTrans" cxnId="{F6D46DD9-CAA9-44DF-9C23-772858671ED5}">
      <dgm:prSet/>
      <dgm:spPr/>
      <dgm:t>
        <a:bodyPr/>
        <a:lstStyle/>
        <a:p>
          <a:endParaRPr lang="en-US"/>
        </a:p>
      </dgm:t>
    </dgm:pt>
    <dgm:pt modelId="{6D89B69D-CFCF-451F-BA2F-2A7900E81207}">
      <dgm:prSet phldrT="[Text]"/>
      <dgm:spPr/>
      <dgm:t>
        <a:bodyPr/>
        <a:lstStyle/>
        <a:p>
          <a:r>
            <a:rPr lang="en-US" dirty="0" smtClean="0">
              <a:solidFill>
                <a:schemeClr val="bg1"/>
              </a:solidFill>
            </a:rPr>
            <a:t>Market Development</a:t>
          </a:r>
          <a:endParaRPr lang="en-US" dirty="0">
            <a:solidFill>
              <a:schemeClr val="bg1"/>
            </a:solidFill>
          </a:endParaRPr>
        </a:p>
      </dgm:t>
    </dgm:pt>
    <dgm:pt modelId="{415BC383-3E14-4242-801E-AC6E6EE4809F}" type="parTrans" cxnId="{70657133-515F-474C-95CD-6733CFFA5DCF}">
      <dgm:prSet/>
      <dgm:spPr/>
      <dgm:t>
        <a:bodyPr/>
        <a:lstStyle/>
        <a:p>
          <a:endParaRPr lang="en-US"/>
        </a:p>
      </dgm:t>
    </dgm:pt>
    <dgm:pt modelId="{228AECD7-B3EE-4537-88F8-E504AD8F09DE}" type="sibTrans" cxnId="{70657133-515F-474C-95CD-6733CFFA5DCF}">
      <dgm:prSet/>
      <dgm:spPr/>
      <dgm:t>
        <a:bodyPr/>
        <a:lstStyle/>
        <a:p>
          <a:endParaRPr lang="en-US"/>
        </a:p>
      </dgm:t>
    </dgm:pt>
    <dgm:pt modelId="{2E3EC3EE-FB70-44F0-A0AA-AC34A09C4847}">
      <dgm:prSet phldrT="[Text]"/>
      <dgm:spPr/>
      <dgm:t>
        <a:bodyPr/>
        <a:lstStyle/>
        <a:p>
          <a:r>
            <a:rPr lang="en-US" dirty="0" smtClean="0">
              <a:solidFill>
                <a:schemeClr val="bg1"/>
              </a:solidFill>
            </a:rPr>
            <a:t>Safety and Quality</a:t>
          </a:r>
          <a:endParaRPr lang="en-US" dirty="0">
            <a:solidFill>
              <a:schemeClr val="bg1"/>
            </a:solidFill>
          </a:endParaRPr>
        </a:p>
      </dgm:t>
    </dgm:pt>
    <dgm:pt modelId="{567E0A64-D9F5-4030-9667-AAD8007EAFBA}" type="sibTrans" cxnId="{6CA131E3-6812-4F10-B747-9720A4E1B9BF}">
      <dgm:prSet/>
      <dgm:spPr/>
      <dgm:t>
        <a:bodyPr/>
        <a:lstStyle/>
        <a:p>
          <a:endParaRPr lang="en-US"/>
        </a:p>
      </dgm:t>
    </dgm:pt>
    <dgm:pt modelId="{BDE023A1-F323-4F74-84C4-A9B00708137B}" type="parTrans" cxnId="{6CA131E3-6812-4F10-B747-9720A4E1B9BF}">
      <dgm:prSet/>
      <dgm:spPr/>
      <dgm:t>
        <a:bodyPr/>
        <a:lstStyle/>
        <a:p>
          <a:endParaRPr lang="en-US"/>
        </a:p>
      </dgm:t>
    </dgm:pt>
    <dgm:pt modelId="{8FEC4C63-0F5C-4DDF-91C1-E272FF4FE727}">
      <dgm:prSet phldrT="[Text]"/>
      <dgm:spPr/>
      <dgm:t>
        <a:bodyPr/>
        <a:lstStyle/>
        <a:p>
          <a:r>
            <a:rPr lang="en-US" dirty="0" smtClean="0">
              <a:solidFill>
                <a:schemeClr val="bg1"/>
              </a:solidFill>
            </a:rPr>
            <a:t>Public Awareness</a:t>
          </a:r>
          <a:endParaRPr lang="en-US" dirty="0">
            <a:solidFill>
              <a:schemeClr val="bg1"/>
            </a:solidFill>
          </a:endParaRPr>
        </a:p>
      </dgm:t>
    </dgm:pt>
    <dgm:pt modelId="{4D37803D-B212-4257-A5F0-AE235A13AB0B}" type="parTrans" cxnId="{C21892D4-9C60-4F3A-B511-0A8D7318C276}">
      <dgm:prSet/>
      <dgm:spPr/>
      <dgm:t>
        <a:bodyPr/>
        <a:lstStyle/>
        <a:p>
          <a:endParaRPr lang="en-US"/>
        </a:p>
      </dgm:t>
    </dgm:pt>
    <dgm:pt modelId="{4F30113F-4884-471B-B3C2-56237863275E}" type="sibTrans" cxnId="{C21892D4-9C60-4F3A-B511-0A8D7318C276}">
      <dgm:prSet/>
      <dgm:spPr/>
      <dgm:t>
        <a:bodyPr/>
        <a:lstStyle/>
        <a:p>
          <a:endParaRPr lang="en-US"/>
        </a:p>
      </dgm:t>
    </dgm:pt>
    <dgm:pt modelId="{2E34604D-3A2C-4847-97BB-23F259B10659}" type="pres">
      <dgm:prSet presAssocID="{9FDB6611-10BD-4180-AEFC-36B07BA8661C}" presName="Name0" presStyleCnt="0">
        <dgm:presLayoutVars>
          <dgm:dir/>
          <dgm:resizeHandles val="exact"/>
        </dgm:presLayoutVars>
      </dgm:prSet>
      <dgm:spPr/>
      <dgm:t>
        <a:bodyPr/>
        <a:lstStyle/>
        <a:p>
          <a:endParaRPr lang="en-US"/>
        </a:p>
      </dgm:t>
    </dgm:pt>
    <dgm:pt modelId="{7714F5F9-1DC0-4751-8CC6-BE1FEC5D3701}" type="pres">
      <dgm:prSet presAssocID="{9FDB6611-10BD-4180-AEFC-36B07BA8661C}" presName="cycle" presStyleCnt="0"/>
      <dgm:spPr/>
      <dgm:t>
        <a:bodyPr/>
        <a:lstStyle/>
        <a:p>
          <a:endParaRPr lang="en-US"/>
        </a:p>
      </dgm:t>
    </dgm:pt>
    <dgm:pt modelId="{E577EF08-B7C4-4DE8-9003-68B5A48BCD9D}" type="pres">
      <dgm:prSet presAssocID="{6B3031A8-C19B-4C7E-9688-A8FC4F6E50C6}" presName="nodeFirstNode" presStyleLbl="node1" presStyleIdx="0" presStyleCnt="6">
        <dgm:presLayoutVars>
          <dgm:bulletEnabled val="1"/>
        </dgm:presLayoutVars>
      </dgm:prSet>
      <dgm:spPr/>
      <dgm:t>
        <a:bodyPr/>
        <a:lstStyle/>
        <a:p>
          <a:endParaRPr lang="en-US"/>
        </a:p>
      </dgm:t>
    </dgm:pt>
    <dgm:pt modelId="{D802C28A-0944-4E17-A992-A5365349AB7B}" type="pres">
      <dgm:prSet presAssocID="{7554260A-C381-4033-BE4B-418CD4638BF2}" presName="sibTransFirstNode" presStyleLbl="bgShp" presStyleIdx="0" presStyleCnt="1"/>
      <dgm:spPr/>
      <dgm:t>
        <a:bodyPr/>
        <a:lstStyle/>
        <a:p>
          <a:endParaRPr lang="en-US"/>
        </a:p>
      </dgm:t>
    </dgm:pt>
    <dgm:pt modelId="{A9552FE2-8876-4385-9388-F9DD91097014}" type="pres">
      <dgm:prSet presAssocID="{A02D144D-43D6-4CA0-9E2C-347B1F406126}" presName="nodeFollowingNodes" presStyleLbl="node1" presStyleIdx="1" presStyleCnt="6">
        <dgm:presLayoutVars>
          <dgm:bulletEnabled val="1"/>
        </dgm:presLayoutVars>
      </dgm:prSet>
      <dgm:spPr/>
      <dgm:t>
        <a:bodyPr/>
        <a:lstStyle/>
        <a:p>
          <a:endParaRPr lang="en-US"/>
        </a:p>
      </dgm:t>
    </dgm:pt>
    <dgm:pt modelId="{FE1C3A06-1571-42B4-B1A6-2309DC9FCB74}" type="pres">
      <dgm:prSet presAssocID="{2E3EC3EE-FB70-44F0-A0AA-AC34A09C4847}" presName="nodeFollowingNodes" presStyleLbl="node1" presStyleIdx="2" presStyleCnt="6">
        <dgm:presLayoutVars>
          <dgm:bulletEnabled val="1"/>
        </dgm:presLayoutVars>
      </dgm:prSet>
      <dgm:spPr/>
      <dgm:t>
        <a:bodyPr/>
        <a:lstStyle/>
        <a:p>
          <a:endParaRPr lang="en-US"/>
        </a:p>
      </dgm:t>
    </dgm:pt>
    <dgm:pt modelId="{30CC9486-8B20-4D05-8152-6E95C0EEB613}" type="pres">
      <dgm:prSet presAssocID="{345E101B-78F2-45F4-99F1-912AABA87CC9}" presName="nodeFollowingNodes" presStyleLbl="node1" presStyleIdx="3" presStyleCnt="6">
        <dgm:presLayoutVars>
          <dgm:bulletEnabled val="1"/>
        </dgm:presLayoutVars>
      </dgm:prSet>
      <dgm:spPr/>
      <dgm:t>
        <a:bodyPr/>
        <a:lstStyle/>
        <a:p>
          <a:endParaRPr lang="en-US"/>
        </a:p>
      </dgm:t>
    </dgm:pt>
    <dgm:pt modelId="{28BC3E0F-24E8-411A-AAF2-45AA1F5D41F5}" type="pres">
      <dgm:prSet presAssocID="{6D89B69D-CFCF-451F-BA2F-2A7900E81207}" presName="nodeFollowingNodes" presStyleLbl="node1" presStyleIdx="4" presStyleCnt="6">
        <dgm:presLayoutVars>
          <dgm:bulletEnabled val="1"/>
        </dgm:presLayoutVars>
      </dgm:prSet>
      <dgm:spPr/>
      <dgm:t>
        <a:bodyPr/>
        <a:lstStyle/>
        <a:p>
          <a:endParaRPr lang="en-US"/>
        </a:p>
      </dgm:t>
    </dgm:pt>
    <dgm:pt modelId="{E6FA090A-01EC-4218-A479-9F2A92593EC8}" type="pres">
      <dgm:prSet presAssocID="{8FEC4C63-0F5C-4DDF-91C1-E272FF4FE727}" presName="nodeFollowingNodes" presStyleLbl="node1" presStyleIdx="5" presStyleCnt="6">
        <dgm:presLayoutVars>
          <dgm:bulletEnabled val="1"/>
        </dgm:presLayoutVars>
      </dgm:prSet>
      <dgm:spPr/>
      <dgm:t>
        <a:bodyPr/>
        <a:lstStyle/>
        <a:p>
          <a:endParaRPr lang="en-US"/>
        </a:p>
      </dgm:t>
    </dgm:pt>
  </dgm:ptLst>
  <dgm:cxnLst>
    <dgm:cxn modelId="{6CA131E3-6812-4F10-B747-9720A4E1B9BF}" srcId="{9FDB6611-10BD-4180-AEFC-36B07BA8661C}" destId="{2E3EC3EE-FB70-44F0-A0AA-AC34A09C4847}" srcOrd="2" destOrd="0" parTransId="{BDE023A1-F323-4F74-84C4-A9B00708137B}" sibTransId="{567E0A64-D9F5-4030-9667-AAD8007EAFBA}"/>
    <dgm:cxn modelId="{ABDF8BE6-C93A-42A5-A30F-192CE7FC1DD9}" type="presOf" srcId="{345E101B-78F2-45F4-99F1-912AABA87CC9}" destId="{30CC9486-8B20-4D05-8152-6E95C0EEB613}" srcOrd="0" destOrd="0" presId="urn:microsoft.com/office/officeart/2005/8/layout/cycle3"/>
    <dgm:cxn modelId="{E8AD5853-D8B4-4AFF-B06D-E8BD0A8C2A74}" type="presOf" srcId="{8FEC4C63-0F5C-4DDF-91C1-E272FF4FE727}" destId="{E6FA090A-01EC-4218-A479-9F2A92593EC8}" srcOrd="0" destOrd="0" presId="urn:microsoft.com/office/officeart/2005/8/layout/cycle3"/>
    <dgm:cxn modelId="{C0650D23-5756-4DF1-B021-BBEB6A5D5799}" type="presOf" srcId="{2E3EC3EE-FB70-44F0-A0AA-AC34A09C4847}" destId="{FE1C3A06-1571-42B4-B1A6-2309DC9FCB74}" srcOrd="0" destOrd="0" presId="urn:microsoft.com/office/officeart/2005/8/layout/cycle3"/>
    <dgm:cxn modelId="{7201E493-A440-404E-8E5F-C3AEA479D58D}" srcId="{9FDB6611-10BD-4180-AEFC-36B07BA8661C}" destId="{6B3031A8-C19B-4C7E-9688-A8FC4F6E50C6}" srcOrd="0" destOrd="0" parTransId="{CA6A3EF8-313E-4108-8929-9D723969DB88}" sibTransId="{7554260A-C381-4033-BE4B-418CD4638BF2}"/>
    <dgm:cxn modelId="{F6D46DD9-CAA9-44DF-9C23-772858671ED5}" srcId="{9FDB6611-10BD-4180-AEFC-36B07BA8661C}" destId="{345E101B-78F2-45F4-99F1-912AABA87CC9}" srcOrd="3" destOrd="0" parTransId="{F90D7AB5-0CA2-4B9E-9E39-BC970D9744A9}" sibTransId="{942689F7-B8F0-4735-9781-FCEA00115AE0}"/>
    <dgm:cxn modelId="{C21892D4-9C60-4F3A-B511-0A8D7318C276}" srcId="{9FDB6611-10BD-4180-AEFC-36B07BA8661C}" destId="{8FEC4C63-0F5C-4DDF-91C1-E272FF4FE727}" srcOrd="5" destOrd="0" parTransId="{4D37803D-B212-4257-A5F0-AE235A13AB0B}" sibTransId="{4F30113F-4884-471B-B3C2-56237863275E}"/>
    <dgm:cxn modelId="{2176A97D-97C5-467C-ADBC-224379AE04A6}" type="presOf" srcId="{9FDB6611-10BD-4180-AEFC-36B07BA8661C}" destId="{2E34604D-3A2C-4847-97BB-23F259B10659}" srcOrd="0" destOrd="0" presId="urn:microsoft.com/office/officeart/2005/8/layout/cycle3"/>
    <dgm:cxn modelId="{1A658740-0B97-4738-93F1-8F89D2CA64BD}" type="presOf" srcId="{7554260A-C381-4033-BE4B-418CD4638BF2}" destId="{D802C28A-0944-4E17-A992-A5365349AB7B}" srcOrd="0" destOrd="0" presId="urn:microsoft.com/office/officeart/2005/8/layout/cycle3"/>
    <dgm:cxn modelId="{EE54F8FC-5A47-4671-A17C-A120287BC061}" type="presOf" srcId="{6D89B69D-CFCF-451F-BA2F-2A7900E81207}" destId="{28BC3E0F-24E8-411A-AAF2-45AA1F5D41F5}" srcOrd="0" destOrd="0" presId="urn:microsoft.com/office/officeart/2005/8/layout/cycle3"/>
    <dgm:cxn modelId="{1E886321-692A-4457-994D-8F9DFB91B7F5}" srcId="{9FDB6611-10BD-4180-AEFC-36B07BA8661C}" destId="{A02D144D-43D6-4CA0-9E2C-347B1F406126}" srcOrd="1" destOrd="0" parTransId="{B6B03D21-7A48-4597-B9A5-A5CDDF47A103}" sibTransId="{A69EFE0F-604B-4335-BDD7-1FAF5BAAA858}"/>
    <dgm:cxn modelId="{4BD4EEF9-BD98-4EF0-B7D8-CB994FFE11B4}" type="presOf" srcId="{6B3031A8-C19B-4C7E-9688-A8FC4F6E50C6}" destId="{E577EF08-B7C4-4DE8-9003-68B5A48BCD9D}" srcOrd="0" destOrd="0" presId="urn:microsoft.com/office/officeart/2005/8/layout/cycle3"/>
    <dgm:cxn modelId="{572358DC-E4CF-4D24-82FE-3CE9F02D5763}" type="presOf" srcId="{A02D144D-43D6-4CA0-9E2C-347B1F406126}" destId="{A9552FE2-8876-4385-9388-F9DD91097014}" srcOrd="0" destOrd="0" presId="urn:microsoft.com/office/officeart/2005/8/layout/cycle3"/>
    <dgm:cxn modelId="{70657133-515F-474C-95CD-6733CFFA5DCF}" srcId="{9FDB6611-10BD-4180-AEFC-36B07BA8661C}" destId="{6D89B69D-CFCF-451F-BA2F-2A7900E81207}" srcOrd="4" destOrd="0" parTransId="{415BC383-3E14-4242-801E-AC6E6EE4809F}" sibTransId="{228AECD7-B3EE-4537-88F8-E504AD8F09DE}"/>
    <dgm:cxn modelId="{B3D2A2C9-379C-4317-8E26-8BA3E016D425}" type="presParOf" srcId="{2E34604D-3A2C-4847-97BB-23F259B10659}" destId="{7714F5F9-1DC0-4751-8CC6-BE1FEC5D3701}" srcOrd="0" destOrd="0" presId="urn:microsoft.com/office/officeart/2005/8/layout/cycle3"/>
    <dgm:cxn modelId="{D9A618D5-F57D-4058-B7F5-570BD1125E62}" type="presParOf" srcId="{7714F5F9-1DC0-4751-8CC6-BE1FEC5D3701}" destId="{E577EF08-B7C4-4DE8-9003-68B5A48BCD9D}" srcOrd="0" destOrd="0" presId="urn:microsoft.com/office/officeart/2005/8/layout/cycle3"/>
    <dgm:cxn modelId="{50317E29-82C8-463E-B72F-CFFC17B359C2}" type="presParOf" srcId="{7714F5F9-1DC0-4751-8CC6-BE1FEC5D3701}" destId="{D802C28A-0944-4E17-A992-A5365349AB7B}" srcOrd="1" destOrd="0" presId="urn:microsoft.com/office/officeart/2005/8/layout/cycle3"/>
    <dgm:cxn modelId="{50EC50A3-4EC1-460E-8A0A-56790453C801}" type="presParOf" srcId="{7714F5F9-1DC0-4751-8CC6-BE1FEC5D3701}" destId="{A9552FE2-8876-4385-9388-F9DD91097014}" srcOrd="2" destOrd="0" presId="urn:microsoft.com/office/officeart/2005/8/layout/cycle3"/>
    <dgm:cxn modelId="{608DC8CB-14CC-4758-94E5-A9F12EF3816C}" type="presParOf" srcId="{7714F5F9-1DC0-4751-8CC6-BE1FEC5D3701}" destId="{FE1C3A06-1571-42B4-B1A6-2309DC9FCB74}" srcOrd="3" destOrd="0" presId="urn:microsoft.com/office/officeart/2005/8/layout/cycle3"/>
    <dgm:cxn modelId="{F149B207-ED74-49CF-AB8A-33D5DDF4D68F}" type="presParOf" srcId="{7714F5F9-1DC0-4751-8CC6-BE1FEC5D3701}" destId="{30CC9486-8B20-4D05-8152-6E95C0EEB613}" srcOrd="4" destOrd="0" presId="urn:microsoft.com/office/officeart/2005/8/layout/cycle3"/>
    <dgm:cxn modelId="{17EF602B-6B19-407B-A380-FA86BE233A32}" type="presParOf" srcId="{7714F5F9-1DC0-4751-8CC6-BE1FEC5D3701}" destId="{28BC3E0F-24E8-411A-AAF2-45AA1F5D41F5}" srcOrd="5" destOrd="0" presId="urn:microsoft.com/office/officeart/2005/8/layout/cycle3"/>
    <dgm:cxn modelId="{3C738083-3175-48B8-9B7E-4AE5C220FF91}" type="presParOf" srcId="{7714F5F9-1DC0-4751-8CC6-BE1FEC5D3701}" destId="{E6FA090A-01EC-4218-A479-9F2A92593EC8}" srcOrd="6" destOrd="0" presId="urn:microsoft.com/office/officeart/2005/8/layout/cycle3"/>
  </dgm:cxnLst>
  <dgm:bg/>
  <dgm:whole/>
</dgm:dataModel>
</file>

<file path=ppt/diagrams/data6.xml><?xml version="1.0" encoding="utf-8"?>
<dgm:dataModel xmlns:dgm="http://schemas.openxmlformats.org/drawingml/2006/diagram" xmlns:a="http://schemas.openxmlformats.org/drawingml/2006/main">
  <dgm:ptLst>
    <dgm:pt modelId="{15920FA8-C327-4353-BD2C-D072673D9BD0}" type="doc">
      <dgm:prSet loTypeId="urn:microsoft.com/office/officeart/2005/8/layout/hList6" loCatId="list" qsTypeId="urn:microsoft.com/office/officeart/2005/8/quickstyle/simple3" qsCatId="simple" csTypeId="urn:microsoft.com/office/officeart/2005/8/colors/accent1_2" csCatId="accent1" phldr="1"/>
      <dgm:spPr/>
      <dgm:t>
        <a:bodyPr/>
        <a:lstStyle/>
        <a:p>
          <a:endParaRPr lang="en-US"/>
        </a:p>
      </dgm:t>
    </dgm:pt>
    <dgm:pt modelId="{7A7AC8E1-2A57-4758-AF6A-63D2C17972E5}">
      <dgm:prSet phldrT="[Text]" custT="1"/>
      <dgm:spPr/>
      <dgm:t>
        <a:bodyPr/>
        <a:lstStyle/>
        <a:p>
          <a:r>
            <a:rPr lang="en-US" sz="2000" b="1" smtClean="0"/>
            <a:t>R &amp;D</a:t>
          </a:r>
          <a:endParaRPr lang="en-US" sz="2000" b="1" dirty="0"/>
        </a:p>
      </dgm:t>
    </dgm:pt>
    <dgm:pt modelId="{18C56099-957D-4365-8744-0FEE7966A3C2}" type="parTrans" cxnId="{FBBAA481-164F-4C91-B68A-3B98353B0BFD}">
      <dgm:prSet/>
      <dgm:spPr/>
      <dgm:t>
        <a:bodyPr/>
        <a:lstStyle/>
        <a:p>
          <a:endParaRPr lang="en-US"/>
        </a:p>
      </dgm:t>
    </dgm:pt>
    <dgm:pt modelId="{7C92E603-1A4A-4BEA-A4E5-DF7BC1B57DF5}" type="sibTrans" cxnId="{FBBAA481-164F-4C91-B68A-3B98353B0BFD}">
      <dgm:prSet/>
      <dgm:spPr/>
      <dgm:t>
        <a:bodyPr/>
        <a:lstStyle/>
        <a:p>
          <a:endParaRPr lang="en-US"/>
        </a:p>
      </dgm:t>
    </dgm:pt>
    <dgm:pt modelId="{DB6E6057-407E-453B-8AF7-525544FEA93A}">
      <dgm:prSet phldrT="[Text]"/>
      <dgm:spPr/>
      <dgm:t>
        <a:bodyPr/>
        <a:lstStyle/>
        <a:p>
          <a:r>
            <a:rPr lang="en-US" sz="1200" dirty="0" smtClean="0">
              <a:latin typeface="Times New Roman" pitchFamily="-64" charset="0"/>
            </a:rPr>
            <a:t>How to develop research and development and the application of the R&amp;D products in unleashing the natural resources potentials, primarily biodiversity, in value added framework</a:t>
          </a:r>
          <a:endParaRPr lang="en-US" sz="1200" dirty="0"/>
        </a:p>
      </dgm:t>
    </dgm:pt>
    <dgm:pt modelId="{7F81B32C-9F0C-4BE3-9ADC-6C61C0852286}" type="parTrans" cxnId="{7DF8E5A0-9401-4046-A224-7D105B35DB11}">
      <dgm:prSet/>
      <dgm:spPr/>
      <dgm:t>
        <a:bodyPr/>
        <a:lstStyle/>
        <a:p>
          <a:endParaRPr lang="en-US"/>
        </a:p>
      </dgm:t>
    </dgm:pt>
    <dgm:pt modelId="{02E0DE9D-1143-43BF-8AFB-BFFCFEBE548E}" type="sibTrans" cxnId="{7DF8E5A0-9401-4046-A224-7D105B35DB11}">
      <dgm:prSet/>
      <dgm:spPr/>
      <dgm:t>
        <a:bodyPr/>
        <a:lstStyle/>
        <a:p>
          <a:endParaRPr lang="en-US"/>
        </a:p>
      </dgm:t>
    </dgm:pt>
    <dgm:pt modelId="{9ADEC85C-8308-4607-9C4A-F13C5FA65AE9}">
      <dgm:prSet phldrT="[Text]"/>
      <dgm:spPr/>
      <dgm:t>
        <a:bodyPr/>
        <a:lstStyle/>
        <a:p>
          <a:r>
            <a:rPr lang="en-US" sz="1200" dirty="0" smtClean="0">
              <a:latin typeface="Times New Roman" pitchFamily="-64" charset="0"/>
            </a:rPr>
            <a:t>How to push forward the dissemination of biotechnology research findings to the industries and at the same time improve research finding in order to boost national industries’ autonomy to be able to compete in global world</a:t>
          </a:r>
          <a:endParaRPr lang="en-US" sz="1200" dirty="0"/>
        </a:p>
      </dgm:t>
    </dgm:pt>
    <dgm:pt modelId="{DCAC14DC-8BEA-49AD-9BF6-859F81E0DCFA}" type="parTrans" cxnId="{B443C10B-4E19-4CA9-9976-6B49081FAB0D}">
      <dgm:prSet/>
      <dgm:spPr/>
      <dgm:t>
        <a:bodyPr/>
        <a:lstStyle/>
        <a:p>
          <a:endParaRPr lang="en-US"/>
        </a:p>
      </dgm:t>
    </dgm:pt>
    <dgm:pt modelId="{08BF2140-2402-446C-93A8-91FD5EDE555E}" type="sibTrans" cxnId="{B443C10B-4E19-4CA9-9976-6B49081FAB0D}">
      <dgm:prSet/>
      <dgm:spPr/>
      <dgm:t>
        <a:bodyPr/>
        <a:lstStyle/>
        <a:p>
          <a:endParaRPr lang="en-US"/>
        </a:p>
      </dgm:t>
    </dgm:pt>
    <dgm:pt modelId="{35353F26-A316-4675-933F-17AD1C5AE726}">
      <dgm:prSet phldrT="[Text]" custT="1"/>
      <dgm:spPr/>
      <dgm:t>
        <a:bodyPr/>
        <a:lstStyle/>
        <a:p>
          <a:r>
            <a:rPr lang="en-US" sz="2000" b="1" smtClean="0">
              <a:latin typeface="Times New Roman" pitchFamily="-64" charset="0"/>
            </a:rPr>
            <a:t>Prioritize</a:t>
          </a:r>
        </a:p>
        <a:p>
          <a:r>
            <a:rPr lang="en-US" sz="1600" b="0" smtClean="0">
              <a:latin typeface="Times New Roman" pitchFamily="-64" charset="0"/>
            </a:rPr>
            <a:t>How to </a:t>
          </a:r>
          <a:r>
            <a:rPr lang="en-US" sz="1600" smtClean="0">
              <a:latin typeface="Times New Roman" pitchFamily="-64" charset="0"/>
            </a:rPr>
            <a:t>prioritize biotechnology division to a better and prompt result</a:t>
          </a:r>
          <a:endParaRPr lang="en-US" sz="1600" dirty="0"/>
        </a:p>
      </dgm:t>
    </dgm:pt>
    <dgm:pt modelId="{966172C0-F985-42A2-85AB-3050BC5F2CE3}" type="parTrans" cxnId="{E7C7B140-0F57-4334-83B4-1B626F716894}">
      <dgm:prSet/>
      <dgm:spPr/>
      <dgm:t>
        <a:bodyPr/>
        <a:lstStyle/>
        <a:p>
          <a:endParaRPr lang="en-US"/>
        </a:p>
      </dgm:t>
    </dgm:pt>
    <dgm:pt modelId="{0278D796-3D31-462A-962B-FE6421F49F6C}" type="sibTrans" cxnId="{E7C7B140-0F57-4334-83B4-1B626F716894}">
      <dgm:prSet/>
      <dgm:spPr/>
      <dgm:t>
        <a:bodyPr/>
        <a:lstStyle/>
        <a:p>
          <a:endParaRPr lang="en-US"/>
        </a:p>
      </dgm:t>
    </dgm:pt>
    <dgm:pt modelId="{1FDB7A08-037E-4A4B-8D48-166EE34A94E5}">
      <dgm:prSet phldrT="[Text]"/>
      <dgm:spPr/>
      <dgm:t>
        <a:bodyPr/>
        <a:lstStyle/>
        <a:p>
          <a:r>
            <a:rPr lang="en-US" b="1" smtClean="0">
              <a:latin typeface="Times New Roman" pitchFamily="-64" charset="0"/>
            </a:rPr>
            <a:t>Intellectual Property Right</a:t>
          </a:r>
          <a:endParaRPr lang="en-US" b="1" dirty="0"/>
        </a:p>
      </dgm:t>
    </dgm:pt>
    <dgm:pt modelId="{867E2FE7-3C8A-4A9B-9065-80C5E21FCE1B}" type="parTrans" cxnId="{10F3F386-D055-44CE-BAE1-41AA8AC0F95C}">
      <dgm:prSet/>
      <dgm:spPr/>
      <dgm:t>
        <a:bodyPr/>
        <a:lstStyle/>
        <a:p>
          <a:endParaRPr lang="en-US"/>
        </a:p>
      </dgm:t>
    </dgm:pt>
    <dgm:pt modelId="{07C6E94E-32DC-4196-9EE0-4B81584BD5E1}" type="sibTrans" cxnId="{10F3F386-D055-44CE-BAE1-41AA8AC0F95C}">
      <dgm:prSet/>
      <dgm:spPr/>
      <dgm:t>
        <a:bodyPr/>
        <a:lstStyle/>
        <a:p>
          <a:endParaRPr lang="en-US"/>
        </a:p>
      </dgm:t>
    </dgm:pt>
    <dgm:pt modelId="{BCCD7DCC-7884-40D8-89CC-52EC8485ACD4}">
      <dgm:prSet phldrT="[Text]"/>
      <dgm:spPr/>
      <dgm:t>
        <a:bodyPr/>
        <a:lstStyle/>
        <a:p>
          <a:r>
            <a:rPr lang="en-US" dirty="0" smtClean="0">
              <a:latin typeface="Times New Roman" pitchFamily="-64" charset="0"/>
            </a:rPr>
            <a:t>How to expand the network globally and the issue of intellectual property right</a:t>
          </a:r>
          <a:endParaRPr lang="en-US" dirty="0"/>
        </a:p>
      </dgm:t>
    </dgm:pt>
    <dgm:pt modelId="{9470C8D0-AF46-4C45-84CA-FB87D62773E5}" type="parTrans" cxnId="{537D22FF-4C0A-4D8B-8317-2C8814A9392E}">
      <dgm:prSet/>
      <dgm:spPr/>
      <dgm:t>
        <a:bodyPr/>
        <a:lstStyle/>
        <a:p>
          <a:endParaRPr lang="en-US"/>
        </a:p>
      </dgm:t>
    </dgm:pt>
    <dgm:pt modelId="{B669B8C6-7837-439E-9FCA-26C7E3C9B46C}" type="sibTrans" cxnId="{537D22FF-4C0A-4D8B-8317-2C8814A9392E}">
      <dgm:prSet/>
      <dgm:spPr/>
      <dgm:t>
        <a:bodyPr/>
        <a:lstStyle/>
        <a:p>
          <a:endParaRPr lang="en-US"/>
        </a:p>
      </dgm:t>
    </dgm:pt>
    <dgm:pt modelId="{AAFE0E76-6E82-4F93-A9C6-DF59F1C8FD29}">
      <dgm:prSet phldrT="[Text]"/>
      <dgm:spPr/>
      <dgm:t>
        <a:bodyPr/>
        <a:lstStyle/>
        <a:p>
          <a:r>
            <a:rPr lang="en-US" b="1" smtClean="0">
              <a:latin typeface="Times New Roman" pitchFamily="-64" charset="0"/>
            </a:rPr>
            <a:t>Human Resources</a:t>
          </a:r>
          <a:endParaRPr lang="en-US" b="1" dirty="0"/>
        </a:p>
      </dgm:t>
    </dgm:pt>
    <dgm:pt modelId="{7433338F-4B14-43AC-A0D3-5AE7EC97AEE1}" type="parTrans" cxnId="{F4DBBD7F-52DD-4867-8A74-788A3A7A0705}">
      <dgm:prSet/>
      <dgm:spPr/>
      <dgm:t>
        <a:bodyPr/>
        <a:lstStyle/>
        <a:p>
          <a:endParaRPr lang="en-US"/>
        </a:p>
      </dgm:t>
    </dgm:pt>
    <dgm:pt modelId="{D7A5CB8E-0E06-4D4C-BA66-3A1ECF60AF22}" type="sibTrans" cxnId="{F4DBBD7F-52DD-4867-8A74-788A3A7A0705}">
      <dgm:prSet/>
      <dgm:spPr/>
      <dgm:t>
        <a:bodyPr/>
        <a:lstStyle/>
        <a:p>
          <a:endParaRPr lang="en-US"/>
        </a:p>
      </dgm:t>
    </dgm:pt>
    <dgm:pt modelId="{25BF5566-F118-4227-AD65-0BCC64B7B692}">
      <dgm:prSet phldrT="[Text]"/>
      <dgm:spPr/>
      <dgm:t>
        <a:bodyPr/>
        <a:lstStyle/>
        <a:p>
          <a:r>
            <a:rPr lang="en-US" dirty="0" smtClean="0">
              <a:latin typeface="Times New Roman" pitchFamily="-64" charset="0"/>
            </a:rPr>
            <a:t>How to enrich the skill and knowledge of biotechnology human resources</a:t>
          </a:r>
          <a:endParaRPr lang="en-US" dirty="0"/>
        </a:p>
      </dgm:t>
    </dgm:pt>
    <dgm:pt modelId="{724CDBBC-7362-4A63-9B1E-90C36BA05044}" type="parTrans" cxnId="{FB96B688-DA0E-4997-A4BB-67AE54D3DB35}">
      <dgm:prSet/>
      <dgm:spPr/>
      <dgm:t>
        <a:bodyPr/>
        <a:lstStyle/>
        <a:p>
          <a:endParaRPr lang="en-US"/>
        </a:p>
      </dgm:t>
    </dgm:pt>
    <dgm:pt modelId="{A8D8C8C5-1651-4541-A991-517F1D569F01}" type="sibTrans" cxnId="{FB96B688-DA0E-4997-A4BB-67AE54D3DB35}">
      <dgm:prSet/>
      <dgm:spPr/>
      <dgm:t>
        <a:bodyPr/>
        <a:lstStyle/>
        <a:p>
          <a:endParaRPr lang="en-US"/>
        </a:p>
      </dgm:t>
    </dgm:pt>
    <dgm:pt modelId="{9D092D4C-2C45-4C97-AB55-7E2F56FA2E3B}">
      <dgm:prSet phldrT="[Text]" custT="1"/>
      <dgm:spPr/>
      <dgm:t>
        <a:bodyPr/>
        <a:lstStyle/>
        <a:p>
          <a:r>
            <a:rPr lang="en-US" sz="1800" b="1" smtClean="0">
              <a:latin typeface="Times New Roman" pitchFamily="-64" charset="0"/>
            </a:rPr>
            <a:t>Dissemination of Research</a:t>
          </a:r>
          <a:endParaRPr lang="en-US" sz="1800" b="1" dirty="0"/>
        </a:p>
      </dgm:t>
    </dgm:pt>
    <dgm:pt modelId="{19C276DF-B900-43E7-AFF5-9C838F2AB7A3}" type="sibTrans" cxnId="{A379F924-DAE7-4C71-88E2-87DEB21ED6C2}">
      <dgm:prSet/>
      <dgm:spPr/>
      <dgm:t>
        <a:bodyPr/>
        <a:lstStyle/>
        <a:p>
          <a:endParaRPr lang="en-US"/>
        </a:p>
      </dgm:t>
    </dgm:pt>
    <dgm:pt modelId="{A87B6F30-7A3C-4E23-B794-61C3CF1B5C79}" type="parTrans" cxnId="{A379F924-DAE7-4C71-88E2-87DEB21ED6C2}">
      <dgm:prSet/>
      <dgm:spPr/>
      <dgm:t>
        <a:bodyPr/>
        <a:lstStyle/>
        <a:p>
          <a:endParaRPr lang="en-US"/>
        </a:p>
      </dgm:t>
    </dgm:pt>
    <dgm:pt modelId="{5C4E0495-2E70-4294-8498-AF0FC5A5995D}" type="pres">
      <dgm:prSet presAssocID="{15920FA8-C327-4353-BD2C-D072673D9BD0}" presName="Name0" presStyleCnt="0">
        <dgm:presLayoutVars>
          <dgm:dir/>
          <dgm:resizeHandles val="exact"/>
        </dgm:presLayoutVars>
      </dgm:prSet>
      <dgm:spPr/>
      <dgm:t>
        <a:bodyPr/>
        <a:lstStyle/>
        <a:p>
          <a:endParaRPr lang="en-US"/>
        </a:p>
      </dgm:t>
    </dgm:pt>
    <dgm:pt modelId="{4C124E76-9EE3-4B41-9357-82D7309FC37B}" type="pres">
      <dgm:prSet presAssocID="{7A7AC8E1-2A57-4758-AF6A-63D2C17972E5}" presName="node" presStyleLbl="node1" presStyleIdx="0" presStyleCnt="5">
        <dgm:presLayoutVars>
          <dgm:bulletEnabled val="1"/>
        </dgm:presLayoutVars>
      </dgm:prSet>
      <dgm:spPr/>
      <dgm:t>
        <a:bodyPr/>
        <a:lstStyle/>
        <a:p>
          <a:endParaRPr lang="en-US"/>
        </a:p>
      </dgm:t>
    </dgm:pt>
    <dgm:pt modelId="{BF8EB9DC-1F20-4D6F-938A-FF7B22E7F4C0}" type="pres">
      <dgm:prSet presAssocID="{7C92E603-1A4A-4BEA-A4E5-DF7BC1B57DF5}" presName="sibTrans" presStyleCnt="0"/>
      <dgm:spPr/>
      <dgm:t>
        <a:bodyPr/>
        <a:lstStyle/>
        <a:p>
          <a:endParaRPr lang="en-US"/>
        </a:p>
      </dgm:t>
    </dgm:pt>
    <dgm:pt modelId="{21B8B9FE-98D5-4BB7-8497-9E0078C62078}" type="pres">
      <dgm:prSet presAssocID="{9D092D4C-2C45-4C97-AB55-7E2F56FA2E3B}" presName="node" presStyleLbl="node1" presStyleIdx="1" presStyleCnt="5">
        <dgm:presLayoutVars>
          <dgm:bulletEnabled val="1"/>
        </dgm:presLayoutVars>
      </dgm:prSet>
      <dgm:spPr/>
      <dgm:t>
        <a:bodyPr/>
        <a:lstStyle/>
        <a:p>
          <a:endParaRPr lang="en-US"/>
        </a:p>
      </dgm:t>
    </dgm:pt>
    <dgm:pt modelId="{D08CD9B0-C5E6-438B-BBB5-D7CA0619A209}" type="pres">
      <dgm:prSet presAssocID="{19C276DF-B900-43E7-AFF5-9C838F2AB7A3}" presName="sibTrans" presStyleCnt="0"/>
      <dgm:spPr/>
      <dgm:t>
        <a:bodyPr/>
        <a:lstStyle/>
        <a:p>
          <a:endParaRPr lang="en-US"/>
        </a:p>
      </dgm:t>
    </dgm:pt>
    <dgm:pt modelId="{45449562-D4C0-418E-BD94-B65600CD31DA}" type="pres">
      <dgm:prSet presAssocID="{35353F26-A316-4675-933F-17AD1C5AE726}" presName="node" presStyleLbl="node1" presStyleIdx="2" presStyleCnt="5">
        <dgm:presLayoutVars>
          <dgm:bulletEnabled val="1"/>
        </dgm:presLayoutVars>
      </dgm:prSet>
      <dgm:spPr/>
      <dgm:t>
        <a:bodyPr/>
        <a:lstStyle/>
        <a:p>
          <a:endParaRPr lang="en-US"/>
        </a:p>
      </dgm:t>
    </dgm:pt>
    <dgm:pt modelId="{898B621C-3F6E-497D-A900-FEC5E1553D1D}" type="pres">
      <dgm:prSet presAssocID="{0278D796-3D31-462A-962B-FE6421F49F6C}" presName="sibTrans" presStyleCnt="0"/>
      <dgm:spPr/>
      <dgm:t>
        <a:bodyPr/>
        <a:lstStyle/>
        <a:p>
          <a:endParaRPr lang="en-US"/>
        </a:p>
      </dgm:t>
    </dgm:pt>
    <dgm:pt modelId="{ABEC1E62-0100-48A3-8FFD-9500C6C8BE52}" type="pres">
      <dgm:prSet presAssocID="{1FDB7A08-037E-4A4B-8D48-166EE34A94E5}" presName="node" presStyleLbl="node1" presStyleIdx="3" presStyleCnt="5">
        <dgm:presLayoutVars>
          <dgm:bulletEnabled val="1"/>
        </dgm:presLayoutVars>
      </dgm:prSet>
      <dgm:spPr/>
      <dgm:t>
        <a:bodyPr/>
        <a:lstStyle/>
        <a:p>
          <a:endParaRPr lang="en-US"/>
        </a:p>
      </dgm:t>
    </dgm:pt>
    <dgm:pt modelId="{FF6FB40E-E01D-4FE3-AA47-D746083C1A3A}" type="pres">
      <dgm:prSet presAssocID="{07C6E94E-32DC-4196-9EE0-4B81584BD5E1}" presName="sibTrans" presStyleCnt="0"/>
      <dgm:spPr/>
      <dgm:t>
        <a:bodyPr/>
        <a:lstStyle/>
        <a:p>
          <a:endParaRPr lang="en-US"/>
        </a:p>
      </dgm:t>
    </dgm:pt>
    <dgm:pt modelId="{ADCF4AEA-73B5-40F1-ADB8-5907363651C7}" type="pres">
      <dgm:prSet presAssocID="{AAFE0E76-6E82-4F93-A9C6-DF59F1C8FD29}" presName="node" presStyleLbl="node1" presStyleIdx="4" presStyleCnt="5">
        <dgm:presLayoutVars>
          <dgm:bulletEnabled val="1"/>
        </dgm:presLayoutVars>
      </dgm:prSet>
      <dgm:spPr/>
      <dgm:t>
        <a:bodyPr/>
        <a:lstStyle/>
        <a:p>
          <a:endParaRPr lang="en-US"/>
        </a:p>
      </dgm:t>
    </dgm:pt>
  </dgm:ptLst>
  <dgm:cxnLst>
    <dgm:cxn modelId="{B443C10B-4E19-4CA9-9976-6B49081FAB0D}" srcId="{9D092D4C-2C45-4C97-AB55-7E2F56FA2E3B}" destId="{9ADEC85C-8308-4607-9C4A-F13C5FA65AE9}" srcOrd="0" destOrd="0" parTransId="{DCAC14DC-8BEA-49AD-9BF6-859F81E0DCFA}" sibTransId="{08BF2140-2402-446C-93A8-91FD5EDE555E}"/>
    <dgm:cxn modelId="{81904E17-1EC0-4609-89F6-64B421B947EE}" type="presOf" srcId="{1FDB7A08-037E-4A4B-8D48-166EE34A94E5}" destId="{ABEC1E62-0100-48A3-8FFD-9500C6C8BE52}" srcOrd="0" destOrd="0" presId="urn:microsoft.com/office/officeart/2005/8/layout/hList6"/>
    <dgm:cxn modelId="{410C7B6A-0DFE-4EB1-91E8-D2266ECC29DA}" type="presOf" srcId="{DB6E6057-407E-453B-8AF7-525544FEA93A}" destId="{4C124E76-9EE3-4B41-9357-82D7309FC37B}" srcOrd="0" destOrd="1" presId="urn:microsoft.com/office/officeart/2005/8/layout/hList6"/>
    <dgm:cxn modelId="{E7C7B140-0F57-4334-83B4-1B626F716894}" srcId="{15920FA8-C327-4353-BD2C-D072673D9BD0}" destId="{35353F26-A316-4675-933F-17AD1C5AE726}" srcOrd="2" destOrd="0" parTransId="{966172C0-F985-42A2-85AB-3050BC5F2CE3}" sibTransId="{0278D796-3D31-462A-962B-FE6421F49F6C}"/>
    <dgm:cxn modelId="{388C19CA-C13A-479D-8F9B-D2BE06E75D76}" type="presOf" srcId="{AAFE0E76-6E82-4F93-A9C6-DF59F1C8FD29}" destId="{ADCF4AEA-73B5-40F1-ADB8-5907363651C7}" srcOrd="0" destOrd="0" presId="urn:microsoft.com/office/officeart/2005/8/layout/hList6"/>
    <dgm:cxn modelId="{A2865BA8-7379-435F-A8F3-98A421CD589A}" type="presOf" srcId="{9D092D4C-2C45-4C97-AB55-7E2F56FA2E3B}" destId="{21B8B9FE-98D5-4BB7-8497-9E0078C62078}" srcOrd="0" destOrd="0" presId="urn:microsoft.com/office/officeart/2005/8/layout/hList6"/>
    <dgm:cxn modelId="{A379F924-DAE7-4C71-88E2-87DEB21ED6C2}" srcId="{15920FA8-C327-4353-BD2C-D072673D9BD0}" destId="{9D092D4C-2C45-4C97-AB55-7E2F56FA2E3B}" srcOrd="1" destOrd="0" parTransId="{A87B6F30-7A3C-4E23-B794-61C3CF1B5C79}" sibTransId="{19C276DF-B900-43E7-AFF5-9C838F2AB7A3}"/>
    <dgm:cxn modelId="{A3131BF0-2540-414A-B784-0E6D6CFEA791}" type="presOf" srcId="{25BF5566-F118-4227-AD65-0BCC64B7B692}" destId="{ADCF4AEA-73B5-40F1-ADB8-5907363651C7}" srcOrd="0" destOrd="1" presId="urn:microsoft.com/office/officeart/2005/8/layout/hList6"/>
    <dgm:cxn modelId="{7DF8E5A0-9401-4046-A224-7D105B35DB11}" srcId="{7A7AC8E1-2A57-4758-AF6A-63D2C17972E5}" destId="{DB6E6057-407E-453B-8AF7-525544FEA93A}" srcOrd="0" destOrd="0" parTransId="{7F81B32C-9F0C-4BE3-9ADC-6C61C0852286}" sibTransId="{02E0DE9D-1143-43BF-8AFB-BFFCFEBE548E}"/>
    <dgm:cxn modelId="{F6B22B9B-8535-4BB9-B50B-840B0DDF280C}" type="presOf" srcId="{BCCD7DCC-7884-40D8-89CC-52EC8485ACD4}" destId="{ABEC1E62-0100-48A3-8FFD-9500C6C8BE52}" srcOrd="0" destOrd="1" presId="urn:microsoft.com/office/officeart/2005/8/layout/hList6"/>
    <dgm:cxn modelId="{8D058C2B-ADBB-439F-A4DA-14CB98969C32}" type="presOf" srcId="{9ADEC85C-8308-4607-9C4A-F13C5FA65AE9}" destId="{21B8B9FE-98D5-4BB7-8497-9E0078C62078}" srcOrd="0" destOrd="1" presId="urn:microsoft.com/office/officeart/2005/8/layout/hList6"/>
    <dgm:cxn modelId="{10F3F386-D055-44CE-BAE1-41AA8AC0F95C}" srcId="{15920FA8-C327-4353-BD2C-D072673D9BD0}" destId="{1FDB7A08-037E-4A4B-8D48-166EE34A94E5}" srcOrd="3" destOrd="0" parTransId="{867E2FE7-3C8A-4A9B-9065-80C5E21FCE1B}" sibTransId="{07C6E94E-32DC-4196-9EE0-4B81584BD5E1}"/>
    <dgm:cxn modelId="{FB96B688-DA0E-4997-A4BB-67AE54D3DB35}" srcId="{AAFE0E76-6E82-4F93-A9C6-DF59F1C8FD29}" destId="{25BF5566-F118-4227-AD65-0BCC64B7B692}" srcOrd="0" destOrd="0" parTransId="{724CDBBC-7362-4A63-9B1E-90C36BA05044}" sibTransId="{A8D8C8C5-1651-4541-A991-517F1D569F01}"/>
    <dgm:cxn modelId="{863AFE21-E025-406F-9A59-CA1240E658B2}" type="presOf" srcId="{15920FA8-C327-4353-BD2C-D072673D9BD0}" destId="{5C4E0495-2E70-4294-8498-AF0FC5A5995D}" srcOrd="0" destOrd="0" presId="urn:microsoft.com/office/officeart/2005/8/layout/hList6"/>
    <dgm:cxn modelId="{35DD08F1-9464-4F6E-9E19-A4F189699E40}" type="presOf" srcId="{7A7AC8E1-2A57-4758-AF6A-63D2C17972E5}" destId="{4C124E76-9EE3-4B41-9357-82D7309FC37B}" srcOrd="0" destOrd="0" presId="urn:microsoft.com/office/officeart/2005/8/layout/hList6"/>
    <dgm:cxn modelId="{F4DBBD7F-52DD-4867-8A74-788A3A7A0705}" srcId="{15920FA8-C327-4353-BD2C-D072673D9BD0}" destId="{AAFE0E76-6E82-4F93-A9C6-DF59F1C8FD29}" srcOrd="4" destOrd="0" parTransId="{7433338F-4B14-43AC-A0D3-5AE7EC97AEE1}" sibTransId="{D7A5CB8E-0E06-4D4C-BA66-3A1ECF60AF22}"/>
    <dgm:cxn modelId="{FBBAA481-164F-4C91-B68A-3B98353B0BFD}" srcId="{15920FA8-C327-4353-BD2C-D072673D9BD0}" destId="{7A7AC8E1-2A57-4758-AF6A-63D2C17972E5}" srcOrd="0" destOrd="0" parTransId="{18C56099-957D-4365-8744-0FEE7966A3C2}" sibTransId="{7C92E603-1A4A-4BEA-A4E5-DF7BC1B57DF5}"/>
    <dgm:cxn modelId="{537D22FF-4C0A-4D8B-8317-2C8814A9392E}" srcId="{1FDB7A08-037E-4A4B-8D48-166EE34A94E5}" destId="{BCCD7DCC-7884-40D8-89CC-52EC8485ACD4}" srcOrd="0" destOrd="0" parTransId="{9470C8D0-AF46-4C45-84CA-FB87D62773E5}" sibTransId="{B669B8C6-7837-439E-9FCA-26C7E3C9B46C}"/>
    <dgm:cxn modelId="{DF19CFDB-D675-46D0-8D4E-53A485564376}" type="presOf" srcId="{35353F26-A316-4675-933F-17AD1C5AE726}" destId="{45449562-D4C0-418E-BD94-B65600CD31DA}" srcOrd="0" destOrd="0" presId="urn:microsoft.com/office/officeart/2005/8/layout/hList6"/>
    <dgm:cxn modelId="{D32B7FB3-D6A1-422A-915E-333302A52067}" type="presParOf" srcId="{5C4E0495-2E70-4294-8498-AF0FC5A5995D}" destId="{4C124E76-9EE3-4B41-9357-82D7309FC37B}" srcOrd="0" destOrd="0" presId="urn:microsoft.com/office/officeart/2005/8/layout/hList6"/>
    <dgm:cxn modelId="{DA5CA7A8-835A-4B65-94A0-E3E4EA0D8153}" type="presParOf" srcId="{5C4E0495-2E70-4294-8498-AF0FC5A5995D}" destId="{BF8EB9DC-1F20-4D6F-938A-FF7B22E7F4C0}" srcOrd="1" destOrd="0" presId="urn:microsoft.com/office/officeart/2005/8/layout/hList6"/>
    <dgm:cxn modelId="{C02CDFD4-3E5D-4286-8FD3-6CC8DC74086B}" type="presParOf" srcId="{5C4E0495-2E70-4294-8498-AF0FC5A5995D}" destId="{21B8B9FE-98D5-4BB7-8497-9E0078C62078}" srcOrd="2" destOrd="0" presId="urn:microsoft.com/office/officeart/2005/8/layout/hList6"/>
    <dgm:cxn modelId="{2177166A-6B2B-47BC-AC95-BB4F59503896}" type="presParOf" srcId="{5C4E0495-2E70-4294-8498-AF0FC5A5995D}" destId="{D08CD9B0-C5E6-438B-BBB5-D7CA0619A209}" srcOrd="3" destOrd="0" presId="urn:microsoft.com/office/officeart/2005/8/layout/hList6"/>
    <dgm:cxn modelId="{3EB595AF-2A09-438A-8DD0-F24C032C6009}" type="presParOf" srcId="{5C4E0495-2E70-4294-8498-AF0FC5A5995D}" destId="{45449562-D4C0-418E-BD94-B65600CD31DA}" srcOrd="4" destOrd="0" presId="urn:microsoft.com/office/officeart/2005/8/layout/hList6"/>
    <dgm:cxn modelId="{BCBA0108-99AF-4C32-A64D-CFBD29516775}" type="presParOf" srcId="{5C4E0495-2E70-4294-8498-AF0FC5A5995D}" destId="{898B621C-3F6E-497D-A900-FEC5E1553D1D}" srcOrd="5" destOrd="0" presId="urn:microsoft.com/office/officeart/2005/8/layout/hList6"/>
    <dgm:cxn modelId="{20B08273-B5F3-4780-8110-4DBDC58728F7}" type="presParOf" srcId="{5C4E0495-2E70-4294-8498-AF0FC5A5995D}" destId="{ABEC1E62-0100-48A3-8FFD-9500C6C8BE52}" srcOrd="6" destOrd="0" presId="urn:microsoft.com/office/officeart/2005/8/layout/hList6"/>
    <dgm:cxn modelId="{0FD9735E-FB51-46BA-B6AA-72BA89553AAF}" type="presParOf" srcId="{5C4E0495-2E70-4294-8498-AF0FC5A5995D}" destId="{FF6FB40E-E01D-4FE3-AA47-D746083C1A3A}" srcOrd="7" destOrd="0" presId="urn:microsoft.com/office/officeart/2005/8/layout/hList6"/>
    <dgm:cxn modelId="{29BF154E-95AC-4446-9314-D2234A83520F}" type="presParOf" srcId="{5C4E0495-2E70-4294-8498-AF0FC5A5995D}" destId="{ADCF4AEA-73B5-40F1-ADB8-5907363651C7}" srcOrd="8" destOrd="0" presId="urn:microsoft.com/office/officeart/2005/8/layout/hList6"/>
  </dgm:cxnLst>
  <dgm:bg/>
  <dgm:whole/>
</dgm:dataModel>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3.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300" cy="465138"/>
          </a:xfrm>
          <a:prstGeom prst="rect">
            <a:avLst/>
          </a:prstGeom>
        </p:spPr>
        <p:txBody>
          <a:bodyPr vert="horz" lIns="93104" tIns="46552" rIns="93104" bIns="46552"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967163" y="0"/>
            <a:ext cx="3035300" cy="465138"/>
          </a:xfrm>
          <a:prstGeom prst="rect">
            <a:avLst/>
          </a:prstGeom>
        </p:spPr>
        <p:txBody>
          <a:bodyPr vert="horz" lIns="93104" tIns="46552" rIns="93104" bIns="46552" rtlCol="0"/>
          <a:lstStyle>
            <a:lvl1pPr algn="r" fontAlgn="auto">
              <a:spcBef>
                <a:spcPts val="0"/>
              </a:spcBef>
              <a:spcAft>
                <a:spcPts val="0"/>
              </a:spcAft>
              <a:defRPr sz="1200">
                <a:latin typeface="+mn-lt"/>
              </a:defRPr>
            </a:lvl1pPr>
          </a:lstStyle>
          <a:p>
            <a:pPr>
              <a:defRPr/>
            </a:pPr>
            <a:fld id="{67A08A2C-6F7B-44B6-A8CC-C2F80036A461}" type="datetimeFigureOut">
              <a:rPr lang="en-US"/>
              <a:pPr>
                <a:defRPr/>
              </a:pPr>
              <a:t>11/27/2011</a:t>
            </a:fld>
            <a:endParaRPr lang="en-US"/>
          </a:p>
        </p:txBody>
      </p:sp>
      <p:sp>
        <p:nvSpPr>
          <p:cNvPr id="4" name="Footer Placeholder 3"/>
          <p:cNvSpPr>
            <a:spLocks noGrp="1"/>
          </p:cNvSpPr>
          <p:nvPr>
            <p:ph type="ftr" sz="quarter" idx="2"/>
          </p:nvPr>
        </p:nvSpPr>
        <p:spPr>
          <a:xfrm>
            <a:off x="0" y="8823325"/>
            <a:ext cx="3035300" cy="465138"/>
          </a:xfrm>
          <a:prstGeom prst="rect">
            <a:avLst/>
          </a:prstGeom>
        </p:spPr>
        <p:txBody>
          <a:bodyPr vert="horz" lIns="93104" tIns="46552" rIns="93104" bIns="46552"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967163" y="8823325"/>
            <a:ext cx="3035300" cy="465138"/>
          </a:xfrm>
          <a:prstGeom prst="rect">
            <a:avLst/>
          </a:prstGeom>
        </p:spPr>
        <p:txBody>
          <a:bodyPr vert="horz" lIns="93104" tIns="46552" rIns="93104" bIns="46552" rtlCol="0" anchor="b"/>
          <a:lstStyle>
            <a:lvl1pPr algn="r" fontAlgn="auto">
              <a:spcBef>
                <a:spcPts val="0"/>
              </a:spcBef>
              <a:spcAft>
                <a:spcPts val="0"/>
              </a:spcAft>
              <a:defRPr sz="1200">
                <a:latin typeface="+mn-lt"/>
              </a:defRPr>
            </a:lvl1pPr>
          </a:lstStyle>
          <a:p>
            <a:pPr>
              <a:defRPr/>
            </a:pPr>
            <a:fld id="{4243F27F-103F-499F-AAF4-E02CA5C52D05}"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5300" cy="465138"/>
          </a:xfrm>
          <a:prstGeom prst="rect">
            <a:avLst/>
          </a:prstGeom>
        </p:spPr>
        <p:txBody>
          <a:bodyPr vert="horz" lIns="93104" tIns="46552" rIns="93104" bIns="46552"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67163" y="0"/>
            <a:ext cx="3035300" cy="465138"/>
          </a:xfrm>
          <a:prstGeom prst="rect">
            <a:avLst/>
          </a:prstGeom>
        </p:spPr>
        <p:txBody>
          <a:bodyPr vert="horz" lIns="93104" tIns="46552" rIns="93104" bIns="46552" rtlCol="0"/>
          <a:lstStyle>
            <a:lvl1pPr algn="r" fontAlgn="auto">
              <a:spcBef>
                <a:spcPts val="0"/>
              </a:spcBef>
              <a:spcAft>
                <a:spcPts val="0"/>
              </a:spcAft>
              <a:defRPr sz="1200">
                <a:latin typeface="+mn-lt"/>
              </a:defRPr>
            </a:lvl1pPr>
          </a:lstStyle>
          <a:p>
            <a:pPr>
              <a:defRPr/>
            </a:pPr>
            <a:fld id="{B585AAA9-2196-479D-8A97-813663AEBA7B}" type="datetimeFigureOut">
              <a:rPr lang="en-US"/>
              <a:pPr>
                <a:defRPr/>
              </a:pPr>
              <a:t>11/27/2011</a:t>
            </a:fld>
            <a:endParaRPr lang="en-US"/>
          </a:p>
        </p:txBody>
      </p:sp>
      <p:sp>
        <p:nvSpPr>
          <p:cNvPr id="4" name="Slide Image Placeholder 3"/>
          <p:cNvSpPr>
            <a:spLocks noGrp="1" noRot="1" noChangeAspect="1"/>
          </p:cNvSpPr>
          <p:nvPr>
            <p:ph type="sldImg" idx="2"/>
          </p:nvPr>
        </p:nvSpPr>
        <p:spPr>
          <a:xfrm>
            <a:off x="1181100" y="696913"/>
            <a:ext cx="4643438" cy="3482975"/>
          </a:xfrm>
          <a:prstGeom prst="rect">
            <a:avLst/>
          </a:prstGeom>
          <a:noFill/>
          <a:ln w="12700">
            <a:solidFill>
              <a:prstClr val="black"/>
            </a:solidFill>
          </a:ln>
        </p:spPr>
        <p:txBody>
          <a:bodyPr vert="horz" lIns="93104" tIns="46552" rIns="93104" bIns="46552" rtlCol="0" anchor="ctr"/>
          <a:lstStyle/>
          <a:p>
            <a:pPr lvl="0"/>
            <a:endParaRPr lang="en-US" noProof="0"/>
          </a:p>
        </p:txBody>
      </p:sp>
      <p:sp>
        <p:nvSpPr>
          <p:cNvPr id="5" name="Notes Placeholder 4"/>
          <p:cNvSpPr>
            <a:spLocks noGrp="1"/>
          </p:cNvSpPr>
          <p:nvPr>
            <p:ph type="body" sz="quarter" idx="3"/>
          </p:nvPr>
        </p:nvSpPr>
        <p:spPr>
          <a:xfrm>
            <a:off x="700088" y="4413250"/>
            <a:ext cx="5603875" cy="4179888"/>
          </a:xfrm>
          <a:prstGeom prst="rect">
            <a:avLst/>
          </a:prstGeom>
        </p:spPr>
        <p:txBody>
          <a:bodyPr vert="horz" lIns="93104" tIns="46552" rIns="93104" bIns="46552"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3325"/>
            <a:ext cx="3035300" cy="465138"/>
          </a:xfrm>
          <a:prstGeom prst="rect">
            <a:avLst/>
          </a:prstGeom>
        </p:spPr>
        <p:txBody>
          <a:bodyPr vert="horz" lIns="93104" tIns="46552" rIns="93104" bIns="46552"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67163" y="8823325"/>
            <a:ext cx="3035300" cy="465138"/>
          </a:xfrm>
          <a:prstGeom prst="rect">
            <a:avLst/>
          </a:prstGeom>
        </p:spPr>
        <p:txBody>
          <a:bodyPr vert="horz" lIns="93104" tIns="46552" rIns="93104" bIns="46552" rtlCol="0" anchor="b"/>
          <a:lstStyle>
            <a:lvl1pPr algn="r" fontAlgn="auto">
              <a:spcBef>
                <a:spcPts val="0"/>
              </a:spcBef>
              <a:spcAft>
                <a:spcPts val="0"/>
              </a:spcAft>
              <a:defRPr sz="1200">
                <a:latin typeface="+mn-lt"/>
              </a:defRPr>
            </a:lvl1pPr>
          </a:lstStyle>
          <a:p>
            <a:pPr>
              <a:defRPr/>
            </a:pPr>
            <a:fld id="{A4765D69-B364-4747-B694-E0148B5B25AF}"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
        <p:nvSpPr>
          <p:cNvPr id="31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318601-E39A-41E9-BB63-B15FA0E890F2}"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8EC5BA-3084-423B-8E97-9DDBF88981F5}" type="slidenum">
              <a:rPr lang="en-US" smtClean="0"/>
              <a:pPr fontAlgn="base">
                <a:spcBef>
                  <a:spcPct val="0"/>
                </a:spcBef>
                <a:spcAft>
                  <a:spcPct val="0"/>
                </a:spcAft>
                <a:defRPr/>
              </a:pPr>
              <a:t>23</a:t>
            </a:fld>
            <a:endParaRPr lang="en-US" smtClean="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7DB754D-B630-49FC-9DB5-D6742161A952}" type="slidenum">
              <a:rPr lang="en-US" smtClean="0"/>
              <a:pPr fontAlgn="base">
                <a:spcBef>
                  <a:spcPct val="0"/>
                </a:spcBef>
                <a:spcAft>
                  <a:spcPct val="0"/>
                </a:spcAft>
                <a:defRPr/>
              </a:pPr>
              <a:t>15</a:t>
            </a:fld>
            <a:endParaRPr lang="en-US" smtClean="0"/>
          </a:p>
        </p:txBody>
      </p:sp>
      <p:sp>
        <p:nvSpPr>
          <p:cNvPr id="36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F86D211-E042-454A-8A8A-BD8733E720E6}" type="slidenum">
              <a:rPr lang="en-US" smtClean="0"/>
              <a:pPr fontAlgn="base">
                <a:spcBef>
                  <a:spcPct val="0"/>
                </a:spcBef>
                <a:spcAft>
                  <a:spcPct val="0"/>
                </a:spcAft>
                <a:defRPr/>
              </a:pPr>
              <a:t>19</a:t>
            </a:fld>
            <a:endParaRPr lang="en-US" smtClean="0"/>
          </a:p>
        </p:txBody>
      </p:sp>
      <p:sp>
        <p:nvSpPr>
          <p:cNvPr id="4096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40964"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id-ID"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D2322A-84C7-4C5E-933D-7E97C6EB73F0}" type="slidenum">
              <a:rPr lang="en-US" smtClean="0"/>
              <a:pPr fontAlgn="base">
                <a:spcBef>
                  <a:spcPct val="0"/>
                </a:spcBef>
                <a:spcAft>
                  <a:spcPct val="0"/>
                </a:spcAft>
                <a:defRPr/>
              </a:pPr>
              <a:t>20</a:t>
            </a:fld>
            <a:endParaRPr lang="en-US" smtClean="0"/>
          </a:p>
        </p:txBody>
      </p:sp>
      <p:sp>
        <p:nvSpPr>
          <p:cNvPr id="41987"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41988"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id-ID"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19E25C-BDEE-4976-B91F-9ABE06E56393}" type="slidenum">
              <a:rPr lang="en-US" smtClean="0"/>
              <a:pPr fontAlgn="base">
                <a:spcBef>
                  <a:spcPct val="0"/>
                </a:spcBef>
                <a:spcAft>
                  <a:spcPct val="0"/>
                </a:spcAft>
                <a:defRPr/>
              </a:pPr>
              <a:t>21</a:t>
            </a:fld>
            <a:endParaRPr lang="en-US" smtClean="0"/>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5E17E9-6035-4231-B020-88E3BD55B790}" type="slidenum">
              <a:rPr lang="en-US" smtClean="0"/>
              <a:pPr fontAlgn="base">
                <a:spcBef>
                  <a:spcPct val="0"/>
                </a:spcBef>
                <a:spcAft>
                  <a:spcPct val="0"/>
                </a:spcAft>
                <a:defRPr/>
              </a:pPr>
              <a:t>22</a:t>
            </a:fld>
            <a:endParaRPr lang="en-US" smtClean="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E04D627-DCDF-40C2-B629-49ABC7DFF6F0}" type="datetime1">
              <a:rPr lang="en-US"/>
              <a:pPr>
                <a:defRPr/>
              </a:pPr>
              <a:t>11/27/2011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6FE4776-D129-4390-AB5F-4562D25A6C81}"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9869765-EBE9-4A7A-ACC9-3C817EDE855C}" type="datetime1">
              <a:rPr lang="en-US"/>
              <a:pPr>
                <a:defRPr/>
              </a:pPr>
              <a:t>11/27/2011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AD37B2D-04D3-4128-88E1-57E451D226E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C022944-B3BD-4428-AD44-28CDBAD7B236}" type="datetime1">
              <a:rPr lang="en-US"/>
              <a:pPr>
                <a:defRPr/>
              </a:pPr>
              <a:t>11/27/2011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5B34C0F-EC3A-4A16-990C-761E9569097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981200"/>
            <a:ext cx="7772400" cy="4114800"/>
          </a:xfrm>
        </p:spPr>
        <p:txBody>
          <a:bodyPr rtlCol="0">
            <a:normAutofit/>
          </a:bodyPr>
          <a:lstStyle/>
          <a:p>
            <a:pPr lvl="0"/>
            <a:endParaRPr lang="en-US" noProof="0"/>
          </a:p>
        </p:txBody>
      </p:sp>
      <p:sp>
        <p:nvSpPr>
          <p:cNvPr id="4" name="Date Placeholder 3"/>
          <p:cNvSpPr>
            <a:spLocks noGrp="1"/>
          </p:cNvSpPr>
          <p:nvPr>
            <p:ph type="dt" sz="half" idx="10"/>
          </p:nvPr>
        </p:nvSpPr>
        <p:spPr/>
        <p:txBody>
          <a:bodyPr/>
          <a:lstStyle>
            <a:lvl1pPr>
              <a:defRPr/>
            </a:lvl1pPr>
          </a:lstStyle>
          <a:p>
            <a:pPr>
              <a:defRPr/>
            </a:pPr>
            <a:fld id="{5D50F8F3-21F8-412A-88CF-3F7768DB9716}" type="datetime1">
              <a:rPr lang="en-US"/>
              <a:pPr>
                <a:defRPr/>
              </a:pPr>
              <a:t>11/27/2011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E2E190B-33A2-4DC3-ACC3-5FF10E782CC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1A43B48-E842-4F67-B972-345A67C06116}" type="datetime1">
              <a:rPr lang="en-US"/>
              <a:pPr>
                <a:defRPr/>
              </a:pPr>
              <a:t>11/27/2011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789D91-32A5-44BD-8399-D4B677691DB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E1F078E-C6B4-4758-B7D3-99142A3A74EA}" type="datetime1">
              <a:rPr lang="en-US"/>
              <a:pPr>
                <a:defRPr/>
              </a:pPr>
              <a:t>11/27/2011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878F76-A606-434D-AB21-F3BF950EC29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9D4ED60-F0EA-4001-BAF3-BB29931C2382}" type="datetime1">
              <a:rPr lang="en-US"/>
              <a:pPr>
                <a:defRPr/>
              </a:pPr>
              <a:t>11/27/2011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B98744A-8F32-4000-AD47-0F60370BF7E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07CC42C-2B43-4F40-9689-775538D44917}" type="datetime1">
              <a:rPr lang="en-US"/>
              <a:pPr>
                <a:defRPr/>
              </a:pPr>
              <a:t>11/27/2011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B29DE44-7D81-492C-ACD1-7A4FBC24805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5F2B751-C34A-433E-92F3-EC3BE4CD8714}" type="datetime1">
              <a:rPr lang="en-US"/>
              <a:pPr>
                <a:defRPr/>
              </a:pPr>
              <a:t>11/27/2011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8014D5E-F0B5-402E-82FB-C0E18F14B6C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43A44E1-D7BC-45B7-8923-98D92A5EEF15}" type="datetime1">
              <a:rPr lang="en-US"/>
              <a:pPr>
                <a:defRPr/>
              </a:pPr>
              <a:t>11/27/2011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420353A-AD84-44F6-B3C3-E7D5D8B2D14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8EA9307-FC1E-4E40-A913-BFC3D943A593}" type="datetime1">
              <a:rPr lang="en-US"/>
              <a:pPr>
                <a:defRPr/>
              </a:pPr>
              <a:t>11/27/2011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382395A-408B-432F-978E-528C2D2AA69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9E5632-2EA4-4BFB-8E59-5E946F09E641}" type="datetime1">
              <a:rPr lang="en-US"/>
              <a:pPr>
                <a:defRPr/>
              </a:pPr>
              <a:t>11/27/2011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D2FC719-A2EE-41DF-8B7E-B4E7666B312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43D90BBF-288D-49F2-BB54-2B680BB1DA0B}" type="datetime1">
              <a:rPr lang="en-US"/>
              <a:pPr>
                <a:defRPr/>
              </a:pPr>
              <a:t>11/27/2011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EC941DE0-AEB6-41FF-837C-2AC9CD5D67F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6.xml"/><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4.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2.pn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123950"/>
            <a:ext cx="9144000" cy="192405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b="1" dirty="0" smtClean="0">
                <a:solidFill>
                  <a:srgbClr val="002060"/>
                </a:solidFill>
              </a:rPr>
              <a:t>PEDOMAN PENYUSUNAN </a:t>
            </a:r>
            <a:br>
              <a:rPr lang="en-US" b="1" dirty="0" smtClean="0">
                <a:solidFill>
                  <a:srgbClr val="002060"/>
                </a:solidFill>
              </a:rPr>
            </a:br>
            <a:r>
              <a:rPr lang="en-US" b="1" dirty="0" smtClean="0">
                <a:solidFill>
                  <a:srgbClr val="002060"/>
                </a:solidFill>
              </a:rPr>
              <a:t>RENCANA INDUK PENELITIAN (RIP</a:t>
            </a:r>
            <a:r>
              <a:rPr lang="en-US" b="1" smtClean="0">
                <a:solidFill>
                  <a:srgbClr val="002060"/>
                </a:solidFill>
              </a:rPr>
              <a:t>) </a:t>
            </a:r>
            <a:endParaRPr lang="en-US" b="1" dirty="0">
              <a:solidFill>
                <a:srgbClr val="002060"/>
              </a:solidFill>
            </a:endParaRPr>
          </a:p>
        </p:txBody>
      </p:sp>
      <p:sp>
        <p:nvSpPr>
          <p:cNvPr id="4" name="Slide Number Placeholder 3"/>
          <p:cNvSpPr>
            <a:spLocks noGrp="1"/>
          </p:cNvSpPr>
          <p:nvPr>
            <p:ph type="sldNum" sz="quarter" idx="12"/>
          </p:nvPr>
        </p:nvSpPr>
        <p:spPr/>
        <p:txBody>
          <a:bodyPr/>
          <a:lstStyle/>
          <a:p>
            <a:pPr>
              <a:defRPr/>
            </a:pPr>
            <a:fld id="{3916123F-B45E-4988-BF34-667478D08FD7}" type="slidenum">
              <a:rPr lang="en-US"/>
              <a:pPr>
                <a:defRPr/>
              </a:pPr>
              <a:t>1</a:t>
            </a:fld>
            <a:endParaRPr lang="en-US"/>
          </a:p>
        </p:txBody>
      </p:sp>
      <p:sp>
        <p:nvSpPr>
          <p:cNvPr id="6" name="TextBox 5"/>
          <p:cNvSpPr txBox="1"/>
          <p:nvPr/>
        </p:nvSpPr>
        <p:spPr>
          <a:xfrm>
            <a:off x="1143000" y="4286250"/>
            <a:ext cx="6896100" cy="1200329"/>
          </a:xfrm>
          <a:prstGeom prst="rect">
            <a:avLst/>
          </a:prstGeom>
          <a:noFill/>
        </p:spPr>
        <p:txBody>
          <a:bodyPr>
            <a:spAutoFit/>
          </a:bodyPr>
          <a:lstStyle/>
          <a:p>
            <a:pPr algn="ctr">
              <a:defRPr/>
            </a:pPr>
            <a:r>
              <a:rPr lang="en-US" sz="2400" b="1" err="1">
                <a:latin typeface="+mj-lt"/>
              </a:rPr>
              <a:t>Ditlitabmas</a:t>
            </a:r>
            <a:r>
              <a:rPr lang="en-US" sz="2400" b="1">
                <a:latin typeface="+mj-lt"/>
              </a:rPr>
              <a:t> </a:t>
            </a:r>
            <a:endParaRPr lang="id-ID" sz="2400" b="1" smtClean="0">
              <a:latin typeface="+mj-lt"/>
            </a:endParaRPr>
          </a:p>
          <a:p>
            <a:pPr algn="ctr">
              <a:defRPr/>
            </a:pPr>
            <a:r>
              <a:rPr lang="en-US" sz="2400" b="1" smtClean="0">
                <a:latin typeface="+mj-lt"/>
              </a:rPr>
              <a:t>Direktorat </a:t>
            </a:r>
            <a:r>
              <a:rPr lang="en-US" sz="2400" b="1" dirty="0" err="1">
                <a:latin typeface="+mj-lt"/>
              </a:rPr>
              <a:t>Jenderal</a:t>
            </a:r>
            <a:r>
              <a:rPr lang="en-US" sz="2400" b="1" dirty="0">
                <a:latin typeface="+mj-lt"/>
              </a:rPr>
              <a:t> </a:t>
            </a:r>
            <a:r>
              <a:rPr lang="en-US" sz="2400" b="1" dirty="0" err="1">
                <a:latin typeface="+mj-lt"/>
              </a:rPr>
              <a:t>Pendidikan</a:t>
            </a:r>
            <a:r>
              <a:rPr lang="en-US" sz="2400" b="1" dirty="0">
                <a:latin typeface="+mj-lt"/>
              </a:rPr>
              <a:t> </a:t>
            </a:r>
            <a:r>
              <a:rPr lang="en-US" sz="2400" b="1" dirty="0" err="1">
                <a:latin typeface="+mj-lt"/>
              </a:rPr>
              <a:t>Tinggi</a:t>
            </a:r>
            <a:endParaRPr lang="en-US" sz="2400" b="1" dirty="0">
              <a:latin typeface="+mj-lt"/>
            </a:endParaRPr>
          </a:p>
          <a:p>
            <a:pPr algn="ctr">
              <a:defRPr/>
            </a:pPr>
            <a:r>
              <a:rPr lang="en-US" sz="2400" b="1" dirty="0" err="1">
                <a:latin typeface="+mj-lt"/>
              </a:rPr>
              <a:t>Kementerian</a:t>
            </a:r>
            <a:r>
              <a:rPr lang="en-US" sz="2400" b="1" dirty="0">
                <a:latin typeface="+mj-lt"/>
              </a:rPr>
              <a:t> </a:t>
            </a:r>
            <a:r>
              <a:rPr lang="en-US" sz="2400" b="1" dirty="0" err="1">
                <a:latin typeface="+mj-lt"/>
              </a:rPr>
              <a:t>Pendidikan</a:t>
            </a:r>
            <a:r>
              <a:rPr lang="en-US" sz="2400" b="1" dirty="0">
                <a:latin typeface="+mj-lt"/>
              </a:rPr>
              <a:t> </a:t>
            </a:r>
            <a:r>
              <a:rPr lang="en-US" sz="2400" b="1" dirty="0" err="1">
                <a:latin typeface="+mj-lt"/>
              </a:rPr>
              <a:t>Nasional</a:t>
            </a:r>
            <a:r>
              <a:rPr lang="en-US" sz="2400" b="1" dirty="0">
                <a:latin typeface="+mj-lt"/>
              </a:rPr>
              <a:t> RI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63563"/>
          </a:xfrm>
        </p:spPr>
        <p:txBody>
          <a:bodyPr rtlCol="0">
            <a:normAutofit fontScale="90000"/>
          </a:bodyPr>
          <a:lstStyle/>
          <a:p>
            <a:pPr eaLnBrk="1" fontAlgn="auto" hangingPunct="1">
              <a:spcAft>
                <a:spcPts val="0"/>
              </a:spcAft>
              <a:defRPr/>
            </a:pPr>
            <a:r>
              <a:rPr lang="en-US" i="1" dirty="0" err="1" smtClean="0"/>
              <a:t>Contoh</a:t>
            </a:r>
            <a:r>
              <a:rPr lang="en-US" i="1" dirty="0" smtClean="0"/>
              <a:t> Road Map </a:t>
            </a:r>
            <a:r>
              <a:rPr lang="en-US" i="1" dirty="0" err="1" smtClean="0"/>
              <a:t>Bioenergy</a:t>
            </a:r>
            <a:endParaRPr lang="en-US" i="1" dirty="0"/>
          </a:p>
        </p:txBody>
      </p:sp>
      <p:sp>
        <p:nvSpPr>
          <p:cNvPr id="3" name="Slide Number Placeholder 2"/>
          <p:cNvSpPr>
            <a:spLocks noGrp="1"/>
          </p:cNvSpPr>
          <p:nvPr>
            <p:ph type="sldNum" sz="quarter" idx="12"/>
          </p:nvPr>
        </p:nvSpPr>
        <p:spPr/>
        <p:txBody>
          <a:bodyPr/>
          <a:lstStyle/>
          <a:p>
            <a:pPr>
              <a:defRPr/>
            </a:pPr>
            <a:fld id="{69785929-0429-4625-83D5-23FC8BBC9BAC}" type="slidenum">
              <a:rPr lang="en-US"/>
              <a:pPr>
                <a:defRPr/>
              </a:pPr>
              <a:t>10</a:t>
            </a:fld>
            <a:endParaRPr lang="en-US"/>
          </a:p>
        </p:txBody>
      </p:sp>
      <p:pic>
        <p:nvPicPr>
          <p:cNvPr id="15364" name="Picture 2"/>
          <p:cNvPicPr>
            <a:picLocks noChangeAspect="1" noChangeArrowheads="1"/>
          </p:cNvPicPr>
          <p:nvPr/>
        </p:nvPicPr>
        <p:blipFill>
          <a:blip r:embed="rId2"/>
          <a:srcRect/>
          <a:stretch>
            <a:fillRect/>
          </a:stretch>
        </p:blipFill>
        <p:spPr bwMode="auto">
          <a:xfrm>
            <a:off x="723900" y="685800"/>
            <a:ext cx="7362825" cy="5919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smtClean="0"/>
              <a:t>B</a:t>
            </a:r>
            <a:r>
              <a:rPr lang="id-ID" smtClean="0"/>
              <a:t>ab 5  </a:t>
            </a:r>
            <a:r>
              <a:rPr lang="en-US" smtClean="0"/>
              <a:t>P</a:t>
            </a:r>
            <a:r>
              <a:rPr lang="id-ID" smtClean="0"/>
              <a:t>elaksanaan </a:t>
            </a:r>
            <a:r>
              <a:rPr lang="en-US" smtClean="0"/>
              <a:t>RIP U</a:t>
            </a:r>
            <a:r>
              <a:rPr lang="id-ID" smtClean="0"/>
              <a:t>nit </a:t>
            </a:r>
            <a:r>
              <a:rPr lang="en-US" smtClean="0"/>
              <a:t>K</a:t>
            </a:r>
            <a:r>
              <a:rPr lang="id-ID" smtClean="0"/>
              <a:t>erja</a:t>
            </a:r>
            <a:endParaRPr lang="en-US" dirty="0"/>
          </a:p>
        </p:txBody>
      </p:sp>
      <p:sp>
        <p:nvSpPr>
          <p:cNvPr id="16387" name="Content Placeholder 2"/>
          <p:cNvSpPr>
            <a:spLocks noGrp="1"/>
          </p:cNvSpPr>
          <p:nvPr>
            <p:ph idx="1"/>
          </p:nvPr>
        </p:nvSpPr>
        <p:spPr/>
        <p:txBody>
          <a:bodyPr/>
          <a:lstStyle/>
          <a:p>
            <a:pPr marL="0" indent="0" eaLnBrk="1" hangingPunct="1">
              <a:lnSpc>
                <a:spcPct val="90000"/>
              </a:lnSpc>
              <a:buFont typeface="Arial" pitchFamily="34" charset="0"/>
              <a:buNone/>
            </a:pPr>
            <a:r>
              <a:rPr lang="en-US" b="1" smtClean="0"/>
              <a:t>Pelaksanaan RIP </a:t>
            </a:r>
            <a:r>
              <a:rPr lang="en-US" smtClean="0"/>
              <a:t>pada dasarnya </a:t>
            </a:r>
            <a:r>
              <a:rPr lang="en-US" smtClean="0"/>
              <a:t>sangat </a:t>
            </a:r>
            <a:r>
              <a:rPr lang="id-ID" smtClean="0"/>
              <a:t>b</a:t>
            </a:r>
            <a:r>
              <a:rPr lang="en-US" smtClean="0"/>
              <a:t>ergantung </a:t>
            </a:r>
            <a:r>
              <a:rPr lang="en-US" smtClean="0"/>
              <a:t>pada sumber dana institusi yang dapat diperoleh antara lain </a:t>
            </a:r>
            <a:r>
              <a:rPr lang="en-US" smtClean="0"/>
              <a:t>dari </a:t>
            </a:r>
            <a:r>
              <a:rPr lang="en-US" smtClean="0"/>
              <a:t>hibah </a:t>
            </a:r>
            <a:r>
              <a:rPr lang="en-US" smtClean="0"/>
              <a:t>riset dari swasta, pemerintah</a:t>
            </a:r>
            <a:r>
              <a:rPr lang="en-US" smtClean="0"/>
              <a:t>, </a:t>
            </a:r>
            <a:r>
              <a:rPr lang="en-US" smtClean="0"/>
              <a:t>kerja</a:t>
            </a:r>
            <a:r>
              <a:rPr lang="id-ID" smtClean="0"/>
              <a:t> </a:t>
            </a:r>
            <a:r>
              <a:rPr lang="en-US" smtClean="0"/>
              <a:t>sama </a:t>
            </a:r>
            <a:r>
              <a:rPr lang="en-US" smtClean="0"/>
              <a:t>luar negeri.</a:t>
            </a:r>
          </a:p>
          <a:p>
            <a:pPr marL="0" indent="0" eaLnBrk="1" hangingPunct="1">
              <a:lnSpc>
                <a:spcPct val="90000"/>
              </a:lnSpc>
              <a:buFont typeface="Arial" pitchFamily="34" charset="0"/>
              <a:buNone/>
            </a:pPr>
            <a:r>
              <a:rPr lang="en-US" b="1" smtClean="0"/>
              <a:t>Dalam dokumen RIP </a:t>
            </a:r>
            <a:r>
              <a:rPr lang="en-US" smtClean="0"/>
              <a:t>diestimasikan beberapa dana penelitian yang dibutuhkan selama periode tertentu (5 tahun) </a:t>
            </a:r>
          </a:p>
          <a:p>
            <a:pPr marL="0" indent="0" eaLnBrk="1" hangingPunct="1">
              <a:lnSpc>
                <a:spcPct val="90000"/>
              </a:lnSpc>
              <a:buFont typeface="Arial" pitchFamily="34" charset="0"/>
              <a:buNone/>
            </a:pPr>
            <a:r>
              <a:rPr lang="en-US" b="1" smtClean="0"/>
              <a:t>Rencana </a:t>
            </a:r>
            <a:r>
              <a:rPr lang="id-ID" b="1" smtClean="0"/>
              <a:t>perolehan dana</a:t>
            </a:r>
            <a:endParaRPr lang="en-US" b="1" smtClean="0"/>
          </a:p>
        </p:txBody>
      </p:sp>
      <p:sp>
        <p:nvSpPr>
          <p:cNvPr id="4" name="Slide Number Placeholder 3"/>
          <p:cNvSpPr>
            <a:spLocks noGrp="1"/>
          </p:cNvSpPr>
          <p:nvPr>
            <p:ph type="sldNum" sz="quarter" idx="12"/>
          </p:nvPr>
        </p:nvSpPr>
        <p:spPr/>
        <p:txBody>
          <a:bodyPr/>
          <a:lstStyle/>
          <a:p>
            <a:pPr>
              <a:defRPr/>
            </a:pPr>
            <a:fld id="{F8971321-5CD2-4714-A56D-4F28B89A5676}" type="slidenum">
              <a:rPr lang="en-US"/>
              <a:pPr>
                <a:defRPr/>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smtClean="0"/>
              <a:t>B</a:t>
            </a:r>
            <a:r>
              <a:rPr lang="id-ID" smtClean="0"/>
              <a:t>ab 6  </a:t>
            </a:r>
            <a:r>
              <a:rPr lang="en-US" smtClean="0"/>
              <a:t>P</a:t>
            </a:r>
            <a:r>
              <a:rPr lang="id-ID" smtClean="0"/>
              <a:t>enutup</a:t>
            </a:r>
            <a:endParaRPr lang="en-US" dirty="0"/>
          </a:p>
        </p:txBody>
      </p:sp>
      <p:sp>
        <p:nvSpPr>
          <p:cNvPr id="17411" name="Content Placeholder 2"/>
          <p:cNvSpPr>
            <a:spLocks noGrp="1"/>
          </p:cNvSpPr>
          <p:nvPr>
            <p:ph idx="1"/>
          </p:nvPr>
        </p:nvSpPr>
        <p:spPr/>
        <p:txBody>
          <a:bodyPr/>
          <a:lstStyle/>
          <a:p>
            <a:pPr eaLnBrk="1" hangingPunct="1"/>
            <a:r>
              <a:rPr lang="en-US" smtClean="0"/>
              <a:t>Keberlanjutan setelah periode RIP dilaksanakan</a:t>
            </a:r>
          </a:p>
          <a:p>
            <a:pPr eaLnBrk="1" hangingPunct="1"/>
            <a:r>
              <a:rPr lang="en-US" smtClean="0"/>
              <a:t>Ucapan terima </a:t>
            </a:r>
            <a:r>
              <a:rPr lang="en-US" smtClean="0"/>
              <a:t>kasih </a:t>
            </a:r>
            <a:r>
              <a:rPr lang="en-US" smtClean="0"/>
              <a:t>kepada …</a:t>
            </a:r>
            <a:r>
              <a:rPr lang="id-ID" smtClean="0"/>
              <a:t> a.l. p</a:t>
            </a:r>
            <a:r>
              <a:rPr lang="en-US" smtClean="0"/>
              <a:t>anitia </a:t>
            </a:r>
            <a:r>
              <a:rPr lang="en-US" smtClean="0"/>
              <a:t>penyusun RIP</a:t>
            </a:r>
          </a:p>
          <a:p>
            <a:pPr eaLnBrk="1" hangingPunct="1"/>
            <a:endParaRPr lang="en-US" smtClean="0"/>
          </a:p>
        </p:txBody>
      </p:sp>
      <p:sp>
        <p:nvSpPr>
          <p:cNvPr id="4" name="Slide Number Placeholder 3"/>
          <p:cNvSpPr>
            <a:spLocks noGrp="1"/>
          </p:cNvSpPr>
          <p:nvPr>
            <p:ph type="sldNum" sz="quarter" idx="12"/>
          </p:nvPr>
        </p:nvSpPr>
        <p:spPr/>
        <p:txBody>
          <a:bodyPr/>
          <a:lstStyle/>
          <a:p>
            <a:pPr>
              <a:defRPr/>
            </a:pPr>
            <a:fld id="{A48BDFE8-71CC-4F24-824A-F7123DE9DF4A}" type="slidenum">
              <a:rPr lang="en-US"/>
              <a:pPr>
                <a:defRPr/>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5"/>
            <a:ext cx="9144000" cy="1870075"/>
          </a:xfrm>
        </p:spPr>
        <p:style>
          <a:lnRef idx="1">
            <a:schemeClr val="accent1"/>
          </a:lnRef>
          <a:fillRef idx="3">
            <a:schemeClr val="accent1"/>
          </a:fillRef>
          <a:effectRef idx="2">
            <a:schemeClr val="accent1"/>
          </a:effectRef>
          <a:fontRef idx="minor">
            <a:schemeClr val="lt1"/>
          </a:fontRef>
        </p:style>
        <p:txBody>
          <a:bodyPr rtlCol="0">
            <a:normAutofit fontScale="90000"/>
          </a:bodyPr>
          <a:lstStyle/>
          <a:p>
            <a:pPr eaLnBrk="1" fontAlgn="auto" hangingPunct="1">
              <a:spcAft>
                <a:spcPts val="0"/>
              </a:spcAft>
              <a:defRPr/>
            </a:pPr>
            <a:r>
              <a:rPr lang="en-US" i="1" dirty="0" err="1" smtClean="0">
                <a:solidFill>
                  <a:schemeClr val="tx1"/>
                </a:solidFill>
              </a:rPr>
              <a:t>Contoh</a:t>
            </a:r>
            <a:r>
              <a:rPr lang="en-US" i="1" dirty="0" smtClean="0">
                <a:solidFill>
                  <a:schemeClr val="tx1"/>
                </a:solidFill>
              </a:rPr>
              <a:t> </a:t>
            </a:r>
            <a:r>
              <a:rPr lang="en-US" i="1" dirty="0" err="1" smtClean="0">
                <a:solidFill>
                  <a:schemeClr val="tx1"/>
                </a:solidFill>
              </a:rPr>
              <a:t>Kasus</a:t>
            </a:r>
            <a:r>
              <a:rPr lang="en-US" i="1" dirty="0" smtClean="0">
                <a:solidFill>
                  <a:schemeClr val="tx1"/>
                </a:solidFill>
              </a:rPr>
              <a:t> :</a:t>
            </a:r>
            <a:r>
              <a:rPr lang="en-US" dirty="0" smtClean="0">
                <a:solidFill>
                  <a:schemeClr val="tx1"/>
                </a:solidFill>
              </a:rPr>
              <a:t/>
            </a:r>
            <a:br>
              <a:rPr lang="en-US" dirty="0" smtClean="0">
                <a:solidFill>
                  <a:schemeClr val="tx1"/>
                </a:solidFill>
              </a:rPr>
            </a:br>
            <a:r>
              <a:rPr lang="en-US" err="1" smtClean="0">
                <a:solidFill>
                  <a:schemeClr val="tx1"/>
                </a:solidFill>
              </a:rPr>
              <a:t>Pengembangan</a:t>
            </a:r>
            <a:r>
              <a:rPr lang="en-US" smtClean="0">
                <a:solidFill>
                  <a:schemeClr val="tx1"/>
                </a:solidFill>
              </a:rPr>
              <a:t> </a:t>
            </a:r>
            <a:r>
              <a:rPr lang="id-ID" smtClean="0">
                <a:solidFill>
                  <a:schemeClr val="tx1"/>
                </a:solidFill>
              </a:rPr>
              <a:t>Peta Jalan p</a:t>
            </a:r>
            <a:r>
              <a:rPr lang="en-US" smtClean="0">
                <a:solidFill>
                  <a:schemeClr val="tx1"/>
                </a:solidFill>
              </a:rPr>
              <a:t>ada </a:t>
            </a:r>
            <a:r>
              <a:rPr lang="id-ID" smtClean="0">
                <a:solidFill>
                  <a:schemeClr val="tx1"/>
                </a:solidFill>
              </a:rPr>
              <a:t/>
            </a:r>
            <a:br>
              <a:rPr lang="id-ID" smtClean="0">
                <a:solidFill>
                  <a:schemeClr val="tx1"/>
                </a:solidFill>
              </a:rPr>
            </a:br>
            <a:r>
              <a:rPr lang="en-US" smtClean="0">
                <a:solidFill>
                  <a:schemeClr val="tx1"/>
                </a:solidFill>
              </a:rPr>
              <a:t>Pusat </a:t>
            </a:r>
            <a:r>
              <a:rPr lang="en-US" err="1" smtClean="0">
                <a:solidFill>
                  <a:schemeClr val="tx1"/>
                </a:solidFill>
              </a:rPr>
              <a:t>Penelitian</a:t>
            </a:r>
            <a:r>
              <a:rPr lang="en-US" smtClean="0">
                <a:solidFill>
                  <a:schemeClr val="tx1"/>
                </a:solidFill>
              </a:rPr>
              <a:t> </a:t>
            </a:r>
            <a:r>
              <a:rPr lang="en-US" smtClean="0">
                <a:solidFill>
                  <a:schemeClr val="tx1"/>
                </a:solidFill>
              </a:rPr>
              <a:t>Bioteknologi</a:t>
            </a:r>
            <a:r>
              <a:rPr lang="id-ID" smtClean="0">
                <a:solidFill>
                  <a:schemeClr val="tx1"/>
                </a:solidFill>
              </a:rPr>
              <a:t> </a:t>
            </a:r>
            <a:r>
              <a:rPr lang="en-US" smtClean="0">
                <a:solidFill>
                  <a:schemeClr val="tx1"/>
                </a:solidFill>
              </a:rPr>
              <a:t>ITB</a:t>
            </a:r>
            <a:endParaRPr lang="en-US" dirty="0">
              <a:solidFill>
                <a:schemeClr val="tx1"/>
              </a:solidFill>
            </a:endParaRPr>
          </a:p>
        </p:txBody>
      </p:sp>
      <p:sp>
        <p:nvSpPr>
          <p:cNvPr id="3" name="Slide Number Placeholder 2"/>
          <p:cNvSpPr>
            <a:spLocks noGrp="1"/>
          </p:cNvSpPr>
          <p:nvPr>
            <p:ph type="sldNum" sz="quarter" idx="12"/>
          </p:nvPr>
        </p:nvSpPr>
        <p:spPr/>
        <p:txBody>
          <a:bodyPr/>
          <a:lstStyle/>
          <a:p>
            <a:pPr>
              <a:defRPr/>
            </a:pPr>
            <a:fld id="{B8B864B7-DD7C-40C7-A271-81BFA0FBA29E}" type="slidenum">
              <a:rPr lang="en-US"/>
              <a:pPr>
                <a:defRPr/>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096962"/>
          </a:xfrm>
        </p:spPr>
        <p:style>
          <a:lnRef idx="1">
            <a:schemeClr val="accent1"/>
          </a:lnRef>
          <a:fillRef idx="3">
            <a:schemeClr val="accent1"/>
          </a:fillRef>
          <a:effectRef idx="2">
            <a:schemeClr val="accent1"/>
          </a:effectRef>
          <a:fontRef idx="minor">
            <a:schemeClr val="lt1"/>
          </a:fontRef>
        </p:style>
        <p:txBody>
          <a:bodyPr rtlCol="0">
            <a:normAutofit fontScale="90000"/>
          </a:bodyPr>
          <a:lstStyle/>
          <a:p>
            <a:pPr eaLnBrk="1" fontAlgn="auto" hangingPunct="1">
              <a:spcAft>
                <a:spcPts val="0"/>
              </a:spcAft>
              <a:defRPr/>
            </a:pPr>
            <a:r>
              <a:rPr lang="en-US" smtClean="0"/>
              <a:t>Riset Unggulan I</a:t>
            </a:r>
            <a:r>
              <a:rPr lang="id-ID" smtClean="0"/>
              <a:t>TB</a:t>
            </a:r>
            <a:r>
              <a:rPr lang="en-US" smtClean="0"/>
              <a:t>: </a:t>
            </a:r>
            <a:br>
              <a:rPr lang="en-US" smtClean="0"/>
            </a:br>
            <a:r>
              <a:rPr lang="en-US" smtClean="0"/>
              <a:t>Riset Prioritas I</a:t>
            </a:r>
            <a:r>
              <a:rPr lang="id-ID" smtClean="0"/>
              <a:t>TB</a:t>
            </a:r>
            <a:endParaRPr lang="en-US" dirty="0"/>
          </a:p>
        </p:txBody>
      </p:sp>
      <p:sp>
        <p:nvSpPr>
          <p:cNvPr id="3" name="Content Placeholder 2"/>
          <p:cNvSpPr>
            <a:spLocks noGrp="1"/>
          </p:cNvSpPr>
          <p:nvPr>
            <p:ph idx="1"/>
          </p:nvPr>
        </p:nvSpPr>
        <p:spPr/>
        <p:txBody>
          <a:bodyPr rtlCol="0">
            <a:normAutofit lnSpcReduction="10000"/>
          </a:bodyPr>
          <a:lstStyle/>
          <a:p>
            <a:pPr marL="514350" indent="-514350" eaLnBrk="1" fontAlgn="auto" hangingPunct="1">
              <a:spcAft>
                <a:spcPts val="0"/>
              </a:spcAft>
              <a:buFont typeface="+mj-lt"/>
              <a:buAutoNum type="arabicPeriod"/>
              <a:defRPr/>
            </a:pPr>
            <a:r>
              <a:rPr lang="en-US" smtClean="0"/>
              <a:t>Energi</a:t>
            </a:r>
            <a:endParaRPr lang="en-US" dirty="0" smtClean="0"/>
          </a:p>
          <a:p>
            <a:pPr marL="514350" indent="-514350" eaLnBrk="1" fontAlgn="auto" hangingPunct="1">
              <a:spcAft>
                <a:spcPts val="0"/>
              </a:spcAft>
              <a:buFont typeface="+mj-lt"/>
              <a:buAutoNum type="arabicPeriod"/>
              <a:defRPr/>
            </a:pPr>
            <a:r>
              <a:rPr lang="fi-FI" smtClean="0"/>
              <a:t>Pangan</a:t>
            </a:r>
            <a:r>
              <a:rPr lang="fi-FI" smtClean="0"/>
              <a:t>, </a:t>
            </a:r>
            <a:r>
              <a:rPr lang="fi-FI" smtClean="0"/>
              <a:t>Obat</a:t>
            </a:r>
            <a:r>
              <a:rPr lang="id-ID" smtClean="0"/>
              <a:t>.</a:t>
            </a:r>
            <a:r>
              <a:rPr lang="fi-FI" smtClean="0"/>
              <a:t> </a:t>
            </a:r>
            <a:r>
              <a:rPr lang="fi-FI" smtClean="0"/>
              <a:t>dan </a:t>
            </a:r>
            <a:r>
              <a:rPr lang="fi-FI" smtClean="0"/>
              <a:t>Kesehatan</a:t>
            </a:r>
            <a:endParaRPr lang="fi-FI" dirty="0" smtClean="0"/>
          </a:p>
          <a:p>
            <a:pPr marL="514350" indent="-514350" eaLnBrk="1" fontAlgn="auto" hangingPunct="1">
              <a:spcAft>
                <a:spcPts val="0"/>
              </a:spcAft>
              <a:buFont typeface="+mj-lt"/>
              <a:buAutoNum type="arabicPeriod"/>
              <a:defRPr/>
            </a:pPr>
            <a:r>
              <a:rPr lang="en-US" smtClean="0"/>
              <a:t>Teknologi </a:t>
            </a:r>
            <a:r>
              <a:rPr lang="en-US" dirty="0" err="1" smtClean="0"/>
              <a:t>Informasi</a:t>
            </a:r>
            <a:r>
              <a:rPr lang="en-US" dirty="0" smtClean="0"/>
              <a:t> </a:t>
            </a:r>
            <a:r>
              <a:rPr lang="en-US" err="1" smtClean="0"/>
              <a:t>dan</a:t>
            </a:r>
            <a:r>
              <a:rPr lang="en-US" smtClean="0"/>
              <a:t> </a:t>
            </a:r>
            <a:r>
              <a:rPr lang="en-US" smtClean="0"/>
              <a:t>Komunikasi</a:t>
            </a:r>
            <a:endParaRPr lang="en-US" dirty="0" smtClean="0"/>
          </a:p>
          <a:p>
            <a:pPr marL="514350" indent="-514350" eaLnBrk="1" fontAlgn="auto" hangingPunct="1">
              <a:spcAft>
                <a:spcPts val="0"/>
              </a:spcAft>
              <a:buFont typeface="+mj-lt"/>
              <a:buAutoNum type="arabicPeriod"/>
              <a:defRPr/>
            </a:pPr>
            <a:r>
              <a:rPr lang="en-US" smtClean="0"/>
              <a:t>Wilayah</a:t>
            </a:r>
            <a:r>
              <a:rPr lang="en-US" smtClean="0"/>
              <a:t>, </a:t>
            </a:r>
            <a:r>
              <a:rPr lang="en-US" smtClean="0"/>
              <a:t>Infrastruktur</a:t>
            </a:r>
            <a:r>
              <a:rPr lang="id-ID" smtClean="0"/>
              <a:t>,</a:t>
            </a:r>
            <a:r>
              <a:rPr lang="en-US" smtClean="0"/>
              <a:t> </a:t>
            </a:r>
            <a:r>
              <a:rPr lang="en-US" err="1" smtClean="0"/>
              <a:t>dan</a:t>
            </a:r>
            <a:r>
              <a:rPr lang="en-US" smtClean="0"/>
              <a:t> </a:t>
            </a:r>
            <a:r>
              <a:rPr lang="en-US" smtClean="0"/>
              <a:t>Lingkungan</a:t>
            </a:r>
            <a:endParaRPr lang="en-US" dirty="0" smtClean="0"/>
          </a:p>
          <a:p>
            <a:pPr marL="514350" indent="-514350" eaLnBrk="1" fontAlgn="auto" hangingPunct="1">
              <a:spcAft>
                <a:spcPts val="0"/>
              </a:spcAft>
              <a:buFont typeface="+mj-lt"/>
              <a:buAutoNum type="arabicPeriod"/>
              <a:defRPr/>
            </a:pPr>
            <a:r>
              <a:rPr lang="en-US" smtClean="0"/>
              <a:t>Produk</a:t>
            </a:r>
            <a:r>
              <a:rPr lang="en-US" dirty="0" smtClean="0"/>
              <a:t>, </a:t>
            </a:r>
            <a:r>
              <a:rPr lang="en-US" dirty="0" err="1" smtClean="0"/>
              <a:t>Budaya</a:t>
            </a:r>
            <a:r>
              <a:rPr lang="en-US" dirty="0" smtClean="0"/>
              <a:t>, </a:t>
            </a:r>
            <a:r>
              <a:rPr lang="en-US" err="1" smtClean="0"/>
              <a:t>dan</a:t>
            </a:r>
            <a:r>
              <a:rPr lang="en-US" smtClean="0"/>
              <a:t> </a:t>
            </a:r>
            <a:r>
              <a:rPr lang="en-US" smtClean="0"/>
              <a:t>Lingkungan</a:t>
            </a:r>
            <a:endParaRPr lang="en-US" dirty="0" smtClean="0"/>
          </a:p>
          <a:p>
            <a:pPr marL="514350" indent="-514350" eaLnBrk="1" fontAlgn="auto" hangingPunct="1">
              <a:spcAft>
                <a:spcPts val="0"/>
              </a:spcAft>
              <a:buFont typeface="+mj-lt"/>
              <a:buAutoNum type="arabicPeriod"/>
              <a:defRPr/>
            </a:pPr>
            <a:r>
              <a:rPr lang="en-US" smtClean="0"/>
              <a:t>Bioteknologi</a:t>
            </a:r>
            <a:endParaRPr lang="en-US" dirty="0" smtClean="0"/>
          </a:p>
          <a:p>
            <a:pPr marL="514350" indent="-514350" eaLnBrk="1" fontAlgn="auto" hangingPunct="1">
              <a:spcAft>
                <a:spcPts val="0"/>
              </a:spcAft>
              <a:buFont typeface="+mj-lt"/>
              <a:buAutoNum type="arabicPeriod"/>
              <a:defRPr/>
            </a:pPr>
            <a:r>
              <a:rPr lang="en-US" smtClean="0"/>
              <a:t>Nanoteknologi </a:t>
            </a:r>
            <a:r>
              <a:rPr lang="en-US" dirty="0" err="1" smtClean="0"/>
              <a:t>dan</a:t>
            </a:r>
            <a:r>
              <a:rPr lang="en-US" dirty="0" smtClean="0"/>
              <a:t> </a:t>
            </a:r>
            <a:r>
              <a:rPr lang="en-US" err="1" smtClean="0"/>
              <a:t>Rekayasa</a:t>
            </a:r>
            <a:r>
              <a:rPr lang="en-US" smtClean="0"/>
              <a:t> </a:t>
            </a:r>
            <a:r>
              <a:rPr lang="en-US" smtClean="0"/>
              <a:t>Kuantum</a:t>
            </a:r>
            <a:endParaRPr lang="en-US" dirty="0" smtClean="0"/>
          </a:p>
          <a:p>
            <a:pPr marL="514350" indent="-514350" eaLnBrk="1" fontAlgn="auto" hangingPunct="1">
              <a:spcAft>
                <a:spcPts val="0"/>
              </a:spcAft>
              <a:buFont typeface="+mj-lt"/>
              <a:buAutoNum type="arabicPeriod"/>
              <a:defRPr/>
            </a:pPr>
            <a:r>
              <a:rPr lang="en-US" smtClean="0"/>
              <a:t>Mitigasi Bencana</a:t>
            </a:r>
            <a:endParaRPr lang="en-US" dirty="0" smtClean="0"/>
          </a:p>
        </p:txBody>
      </p:sp>
      <p:sp>
        <p:nvSpPr>
          <p:cNvPr id="4" name="Slide Number Placeholder 3"/>
          <p:cNvSpPr>
            <a:spLocks noGrp="1"/>
          </p:cNvSpPr>
          <p:nvPr>
            <p:ph type="sldNum" sz="quarter" idx="12"/>
          </p:nvPr>
        </p:nvSpPr>
        <p:spPr/>
        <p:txBody>
          <a:bodyPr/>
          <a:lstStyle/>
          <a:p>
            <a:pPr>
              <a:defRPr/>
            </a:pPr>
            <a:fld id="{FAF44DFF-64B1-4D01-AB16-5497044DCD17}" type="slidenum">
              <a:rPr lang="en-US"/>
              <a:pPr>
                <a:defRPr/>
              </a:pPr>
              <a:t>14</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5"/>
          <p:cNvSpPr>
            <a:spLocks noGrp="1"/>
          </p:cNvSpPr>
          <p:nvPr>
            <p:ph type="sldNum" sz="quarter" idx="12"/>
          </p:nvPr>
        </p:nvSpPr>
        <p:spPr/>
        <p:txBody>
          <a:bodyPr/>
          <a:lstStyle/>
          <a:p>
            <a:pPr>
              <a:defRPr/>
            </a:pPr>
            <a:fld id="{39FD1499-643C-4317-9A87-7B1D49ACEB58}" type="slidenum">
              <a:rPr lang="en-US" smtClean="0"/>
              <a:pPr>
                <a:defRPr/>
              </a:pPr>
              <a:t>15</a:t>
            </a:fld>
            <a:endParaRPr lang="en-US" smtClean="0"/>
          </a:p>
        </p:txBody>
      </p:sp>
      <p:sp>
        <p:nvSpPr>
          <p:cNvPr id="21507" name="Rectangle 19"/>
          <p:cNvSpPr>
            <a:spLocks noChangeArrowheads="1"/>
          </p:cNvSpPr>
          <p:nvPr/>
        </p:nvSpPr>
        <p:spPr bwMode="auto">
          <a:xfrm>
            <a:off x="2819400" y="3657600"/>
            <a:ext cx="6324600" cy="3200400"/>
          </a:xfrm>
          <a:prstGeom prst="rect">
            <a:avLst/>
          </a:prstGeom>
          <a:solidFill>
            <a:schemeClr val="bg1"/>
          </a:solidFill>
          <a:ln w="9525">
            <a:noFill/>
            <a:miter lim="800000"/>
            <a:headEnd/>
            <a:tailEnd/>
          </a:ln>
        </p:spPr>
        <p:txBody>
          <a:bodyPr wrap="none" anchor="ctr"/>
          <a:lstStyle/>
          <a:p>
            <a:pPr eaLnBrk="0" hangingPunct="0"/>
            <a:endParaRPr lang="id-ID">
              <a:latin typeface="Calibri" pitchFamily="34" charset="0"/>
            </a:endParaRPr>
          </a:p>
        </p:txBody>
      </p:sp>
      <p:pic>
        <p:nvPicPr>
          <p:cNvPr id="21508" name="Picture 8" descr="phands"/>
          <p:cNvPicPr>
            <a:picLocks noChangeAspect="1" noChangeArrowheads="1"/>
          </p:cNvPicPr>
          <p:nvPr/>
        </p:nvPicPr>
        <p:blipFill>
          <a:blip r:embed="rId3"/>
          <a:srcRect/>
          <a:stretch>
            <a:fillRect/>
          </a:stretch>
        </p:blipFill>
        <p:spPr bwMode="auto">
          <a:xfrm>
            <a:off x="0" y="0"/>
            <a:ext cx="2819400" cy="2114550"/>
          </a:xfrm>
          <a:prstGeom prst="rect">
            <a:avLst/>
          </a:prstGeom>
          <a:noFill/>
          <a:ln w="9525">
            <a:noFill/>
            <a:miter lim="800000"/>
            <a:headEnd/>
            <a:tailEnd/>
          </a:ln>
        </p:spPr>
      </p:pic>
      <p:pic>
        <p:nvPicPr>
          <p:cNvPr id="21509" name="Picture 12" descr="3-bioreactor-systems"/>
          <p:cNvPicPr>
            <a:picLocks noChangeAspect="1" noChangeArrowheads="1"/>
          </p:cNvPicPr>
          <p:nvPr/>
        </p:nvPicPr>
        <p:blipFill>
          <a:blip r:embed="rId4"/>
          <a:srcRect/>
          <a:stretch>
            <a:fillRect/>
          </a:stretch>
        </p:blipFill>
        <p:spPr bwMode="auto">
          <a:xfrm>
            <a:off x="2819400" y="0"/>
            <a:ext cx="6324600" cy="3657600"/>
          </a:xfrm>
          <a:prstGeom prst="rect">
            <a:avLst/>
          </a:prstGeom>
          <a:noFill/>
          <a:ln w="9525">
            <a:noFill/>
            <a:miter lim="800000"/>
            <a:headEnd/>
            <a:tailEnd/>
          </a:ln>
        </p:spPr>
      </p:pic>
      <p:pic>
        <p:nvPicPr>
          <p:cNvPr id="21510" name="Picture 14" descr="Pharmaceutical_banner"/>
          <p:cNvPicPr>
            <a:picLocks noChangeAspect="1" noChangeArrowheads="1"/>
          </p:cNvPicPr>
          <p:nvPr/>
        </p:nvPicPr>
        <p:blipFill>
          <a:blip r:embed="rId5"/>
          <a:srcRect/>
          <a:stretch>
            <a:fillRect/>
          </a:stretch>
        </p:blipFill>
        <p:spPr bwMode="auto">
          <a:xfrm>
            <a:off x="0" y="4467225"/>
            <a:ext cx="2819400" cy="2416175"/>
          </a:xfrm>
          <a:prstGeom prst="rect">
            <a:avLst/>
          </a:prstGeom>
          <a:noFill/>
          <a:ln w="9525">
            <a:noFill/>
            <a:miter lim="800000"/>
            <a:headEnd/>
            <a:tailEnd/>
          </a:ln>
        </p:spPr>
      </p:pic>
      <p:pic>
        <p:nvPicPr>
          <p:cNvPr id="21511" name="Picture 15" descr="leanpharmaBanner"/>
          <p:cNvPicPr>
            <a:picLocks noChangeAspect="1" noChangeArrowheads="1"/>
          </p:cNvPicPr>
          <p:nvPr/>
        </p:nvPicPr>
        <p:blipFill>
          <a:blip r:embed="rId6"/>
          <a:srcRect/>
          <a:stretch>
            <a:fillRect/>
          </a:stretch>
        </p:blipFill>
        <p:spPr bwMode="auto">
          <a:xfrm>
            <a:off x="0" y="2057400"/>
            <a:ext cx="2819400" cy="2416175"/>
          </a:xfrm>
          <a:prstGeom prst="rect">
            <a:avLst/>
          </a:prstGeom>
          <a:noFill/>
          <a:ln w="9525">
            <a:noFill/>
            <a:miter lim="800000"/>
            <a:headEnd/>
            <a:tailEnd/>
          </a:ln>
        </p:spPr>
      </p:pic>
      <p:sp>
        <p:nvSpPr>
          <p:cNvPr id="2056" name="Text Box 7"/>
          <p:cNvSpPr txBox="1">
            <a:spLocks noChangeArrowheads="1"/>
          </p:cNvSpPr>
          <p:nvPr/>
        </p:nvSpPr>
        <p:spPr bwMode="auto">
          <a:xfrm>
            <a:off x="2819400" y="4572000"/>
            <a:ext cx="6324600" cy="94615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a:spAutoFit/>
          </a:bodyPr>
          <a:lstStyle/>
          <a:p>
            <a:pPr algn="ctr" eaLnBrk="0" fontAlgn="auto" hangingPunct="0">
              <a:spcBef>
                <a:spcPct val="50000"/>
              </a:spcBef>
              <a:spcAft>
                <a:spcPts val="0"/>
              </a:spcAft>
              <a:defRPr/>
            </a:pPr>
            <a:r>
              <a:rPr lang="en-US" sz="2800" dirty="0">
                <a:solidFill>
                  <a:srgbClr val="0000FF"/>
                </a:solidFill>
                <a:latin typeface="Verdana" pitchFamily="84" charset="0"/>
              </a:rPr>
              <a:t> </a:t>
            </a:r>
            <a:r>
              <a:rPr lang="en-US" sz="2800" dirty="0">
                <a:solidFill>
                  <a:schemeClr val="bg1"/>
                </a:solidFill>
                <a:latin typeface="Verdana" pitchFamily="84" charset="0"/>
              </a:rPr>
              <a:t>PUSAT PENELITIAN BIOTEKNOLOGI-ITB</a:t>
            </a:r>
          </a:p>
        </p:txBody>
      </p:sp>
      <p:pic>
        <p:nvPicPr>
          <p:cNvPr id="21513" name="Picture 24" descr="images"/>
          <p:cNvPicPr>
            <a:picLocks noChangeAspect="1" noChangeArrowheads="1"/>
          </p:cNvPicPr>
          <p:nvPr/>
        </p:nvPicPr>
        <p:blipFill>
          <a:blip r:embed="rId7"/>
          <a:srcRect/>
          <a:stretch>
            <a:fillRect/>
          </a:stretch>
        </p:blipFill>
        <p:spPr bwMode="auto">
          <a:xfrm>
            <a:off x="2819400" y="4419600"/>
            <a:ext cx="12192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2"/>
          <p:cNvSpPr>
            <a:spLocks noGrp="1"/>
          </p:cNvSpPr>
          <p:nvPr>
            <p:ph type="sldNum" sz="quarter" idx="12"/>
          </p:nvPr>
        </p:nvSpPr>
        <p:spPr/>
        <p:txBody>
          <a:bodyPr/>
          <a:lstStyle/>
          <a:p>
            <a:pPr>
              <a:defRPr/>
            </a:pPr>
            <a:fld id="{9597E585-B9C4-48FB-BD68-FE70DC0DD612}" type="slidenum">
              <a:rPr lang="en-US"/>
              <a:pPr>
                <a:defRPr/>
              </a:pPr>
              <a:t>16</a:t>
            </a:fld>
            <a:endParaRPr lang="en-US"/>
          </a:p>
        </p:txBody>
      </p:sp>
      <p:graphicFrame>
        <p:nvGraphicFramePr>
          <p:cNvPr id="6" name="Diagram 5"/>
          <p:cNvGraphicFramePr/>
          <p:nvPr/>
        </p:nvGraphicFramePr>
        <p:xfrm>
          <a:off x="266700" y="1638300"/>
          <a:ext cx="6972300" cy="4686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7253407" y="1943100"/>
            <a:ext cx="1661993" cy="4000500"/>
          </a:xfrm>
          <a:prstGeom prst="rect">
            <a:avLst/>
          </a:prstGeom>
        </p:spPr>
        <p:style>
          <a:lnRef idx="3">
            <a:schemeClr val="lt1"/>
          </a:lnRef>
          <a:fillRef idx="1">
            <a:schemeClr val="accent1"/>
          </a:fillRef>
          <a:effectRef idx="1">
            <a:schemeClr val="accent1"/>
          </a:effectRef>
          <a:fontRef idx="minor">
            <a:schemeClr val="lt1"/>
          </a:fontRef>
        </p:style>
        <p:txBody>
          <a:bodyPr vert="vert270">
            <a:spAutoFit/>
          </a:bodyPr>
          <a:lstStyle/>
          <a:p>
            <a:pPr algn="ctr" eaLnBrk="0" fontAlgn="auto" hangingPunct="0">
              <a:spcBef>
                <a:spcPts val="0"/>
              </a:spcBef>
              <a:spcAft>
                <a:spcPts val="0"/>
              </a:spcAft>
              <a:defRPr/>
            </a:pPr>
            <a:r>
              <a:rPr lang="en-US" sz="4800" b="1" i="1" dirty="0">
                <a:solidFill>
                  <a:schemeClr val="tx1"/>
                </a:solidFill>
              </a:rPr>
              <a:t>The World in</a:t>
            </a:r>
            <a:r>
              <a:rPr lang="en-US" sz="4800" b="1" dirty="0"/>
              <a:t> </a:t>
            </a:r>
            <a:r>
              <a:rPr lang="en-US" sz="4800" b="1" dirty="0">
                <a:solidFill>
                  <a:schemeClr val="tx1"/>
                </a:solidFill>
              </a:rPr>
              <a:t>2025</a:t>
            </a:r>
          </a:p>
        </p:txBody>
      </p:sp>
      <p:sp>
        <p:nvSpPr>
          <p:cNvPr id="3078" name="Title 9"/>
          <p:cNvSpPr>
            <a:spLocks noGrp="1"/>
          </p:cNvSpPr>
          <p:nvPr>
            <p:ph type="title"/>
          </p:nvPr>
        </p:nvSpPr>
        <p:spPr>
          <a:xfrm>
            <a:off x="0" y="419100"/>
            <a:ext cx="9144000" cy="7620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tabLst>
                <a:tab pos="1655763" algn="l"/>
              </a:tabLst>
              <a:defRPr/>
            </a:pPr>
            <a:r>
              <a:rPr lang="en-US" b="1" dirty="0" smtClean="0"/>
              <a:t>Problem &amp; Future</a:t>
            </a:r>
          </a:p>
        </p:txBody>
      </p:sp>
      <p:pic>
        <p:nvPicPr>
          <p:cNvPr id="22534" name="Picture 21" descr="images"/>
          <p:cNvPicPr>
            <a:picLocks noChangeAspect="1" noChangeArrowheads="1"/>
          </p:cNvPicPr>
          <p:nvPr/>
        </p:nvPicPr>
        <p:blipFill>
          <a:blip r:embed="rId7"/>
          <a:srcRect/>
          <a:stretch>
            <a:fillRect/>
          </a:stretch>
        </p:blipFill>
        <p:spPr bwMode="auto">
          <a:xfrm>
            <a:off x="0" y="190500"/>
            <a:ext cx="12192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1333500" y="228600"/>
            <a:ext cx="7810500" cy="8382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sz="3200" b="1" dirty="0" smtClean="0"/>
              <a:t>Orientation of Research Product</a:t>
            </a:r>
            <a:endParaRPr lang="en-US" sz="3200" dirty="0" smtClean="0"/>
          </a:p>
        </p:txBody>
      </p:sp>
      <p:sp>
        <p:nvSpPr>
          <p:cNvPr id="5123" name="Slide Number Placeholder 2"/>
          <p:cNvSpPr>
            <a:spLocks noGrp="1"/>
          </p:cNvSpPr>
          <p:nvPr>
            <p:ph type="sldNum" sz="quarter" idx="12"/>
          </p:nvPr>
        </p:nvSpPr>
        <p:spPr/>
        <p:txBody>
          <a:bodyPr/>
          <a:lstStyle/>
          <a:p>
            <a:pPr>
              <a:defRPr/>
            </a:pPr>
            <a:fld id="{A0275A79-CDBD-4E94-8781-E5C2967B3DEE}" type="slidenum">
              <a:rPr lang="en-US"/>
              <a:pPr>
                <a:defRPr/>
              </a:pPr>
              <a:t>17</a:t>
            </a:fld>
            <a:endParaRPr lang="en-US"/>
          </a:p>
        </p:txBody>
      </p:sp>
      <p:graphicFrame>
        <p:nvGraphicFramePr>
          <p:cNvPr id="4" name="Diagram 3"/>
          <p:cNvGraphicFramePr/>
          <p:nvPr/>
        </p:nvGraphicFramePr>
        <p:xfrm>
          <a:off x="457200" y="1397000"/>
          <a:ext cx="8420100" cy="5308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3557" name="Picture 21" descr="images"/>
          <p:cNvPicPr>
            <a:picLocks noChangeAspect="1" noChangeArrowheads="1"/>
          </p:cNvPicPr>
          <p:nvPr/>
        </p:nvPicPr>
        <p:blipFill>
          <a:blip r:embed="rId7"/>
          <a:srcRect/>
          <a:stretch>
            <a:fillRect/>
          </a:stretch>
        </p:blipFill>
        <p:spPr bwMode="auto">
          <a:xfrm>
            <a:off x="0" y="0"/>
            <a:ext cx="12192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219200" y="381000"/>
            <a:ext cx="7924800" cy="8382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b="1" smtClean="0"/>
              <a:t>Research </a:t>
            </a:r>
            <a:r>
              <a:rPr lang="en-US" b="1" smtClean="0"/>
              <a:t>Question</a:t>
            </a:r>
            <a:r>
              <a:rPr lang="id-ID" b="1" smtClean="0"/>
              <a:t>s</a:t>
            </a:r>
            <a:endParaRPr lang="en-US" b="1" dirty="0" smtClean="0"/>
          </a:p>
        </p:txBody>
      </p:sp>
      <p:sp>
        <p:nvSpPr>
          <p:cNvPr id="6147" name="Slide Number Placeholder 2"/>
          <p:cNvSpPr>
            <a:spLocks noGrp="1"/>
          </p:cNvSpPr>
          <p:nvPr>
            <p:ph type="sldNum" sz="quarter" idx="12"/>
          </p:nvPr>
        </p:nvSpPr>
        <p:spPr/>
        <p:txBody>
          <a:bodyPr/>
          <a:lstStyle/>
          <a:p>
            <a:pPr>
              <a:defRPr/>
            </a:pPr>
            <a:fld id="{9B786466-48EC-4057-812C-C984CF6BBFC6}" type="slidenum">
              <a:rPr lang="en-US"/>
              <a:pPr>
                <a:defRPr/>
              </a:pPr>
              <a:t>18</a:t>
            </a:fld>
            <a:endParaRPr lang="en-US"/>
          </a:p>
        </p:txBody>
      </p:sp>
      <p:graphicFrame>
        <p:nvGraphicFramePr>
          <p:cNvPr id="4" name="Diagram 3"/>
          <p:cNvGraphicFramePr/>
          <p:nvPr/>
        </p:nvGraphicFramePr>
        <p:xfrm>
          <a:off x="419100" y="1397000"/>
          <a:ext cx="8572500" cy="508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4581" name="Picture 21" descr="images"/>
          <p:cNvPicPr>
            <a:picLocks noChangeAspect="1" noChangeArrowheads="1"/>
          </p:cNvPicPr>
          <p:nvPr/>
        </p:nvPicPr>
        <p:blipFill>
          <a:blip r:embed="rId7"/>
          <a:srcRect/>
          <a:stretch>
            <a:fillRect/>
          </a:stretch>
        </p:blipFill>
        <p:spPr bwMode="auto">
          <a:xfrm>
            <a:off x="0" y="114300"/>
            <a:ext cx="12192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p:txBody>
          <a:bodyPr/>
          <a:lstStyle/>
          <a:p>
            <a:pPr>
              <a:defRPr/>
            </a:pPr>
            <a:fld id="{7799E4F9-46E2-4339-B635-71F21B107B5D}" type="slidenum">
              <a:rPr lang="en-US"/>
              <a:pPr>
                <a:defRPr/>
              </a:pPr>
              <a:t>19</a:t>
            </a:fld>
            <a:endParaRPr lang="en-US"/>
          </a:p>
        </p:txBody>
      </p:sp>
      <p:pic>
        <p:nvPicPr>
          <p:cNvPr id="25603" name="Picture 5" descr="phands"/>
          <p:cNvPicPr>
            <a:picLocks noChangeAspect="1" noChangeArrowheads="1"/>
          </p:cNvPicPr>
          <p:nvPr/>
        </p:nvPicPr>
        <p:blipFill>
          <a:blip r:embed="rId3"/>
          <a:srcRect/>
          <a:stretch>
            <a:fillRect/>
          </a:stretch>
        </p:blipFill>
        <p:spPr bwMode="auto">
          <a:xfrm>
            <a:off x="0" y="2362200"/>
            <a:ext cx="2819400" cy="2114550"/>
          </a:xfrm>
          <a:prstGeom prst="rect">
            <a:avLst/>
          </a:prstGeom>
          <a:noFill/>
          <a:ln w="9525">
            <a:noFill/>
            <a:miter lim="800000"/>
            <a:headEnd/>
            <a:tailEnd/>
          </a:ln>
        </p:spPr>
      </p:pic>
      <p:pic>
        <p:nvPicPr>
          <p:cNvPr id="25604" name="Picture 6" descr="leanpharmaBanner"/>
          <p:cNvPicPr>
            <a:picLocks noChangeAspect="1" noChangeArrowheads="1"/>
          </p:cNvPicPr>
          <p:nvPr/>
        </p:nvPicPr>
        <p:blipFill>
          <a:blip r:embed="rId4"/>
          <a:srcRect/>
          <a:stretch>
            <a:fillRect/>
          </a:stretch>
        </p:blipFill>
        <p:spPr bwMode="auto">
          <a:xfrm>
            <a:off x="0" y="0"/>
            <a:ext cx="2819400" cy="2416175"/>
          </a:xfrm>
          <a:prstGeom prst="rect">
            <a:avLst/>
          </a:prstGeom>
          <a:noFill/>
          <a:ln w="9525">
            <a:noFill/>
            <a:miter lim="800000"/>
            <a:headEnd/>
            <a:tailEnd/>
          </a:ln>
        </p:spPr>
      </p:pic>
      <p:pic>
        <p:nvPicPr>
          <p:cNvPr id="25605" name="Picture 7" descr="Pharmaceutical_banner"/>
          <p:cNvPicPr>
            <a:picLocks noChangeAspect="1" noChangeArrowheads="1"/>
          </p:cNvPicPr>
          <p:nvPr/>
        </p:nvPicPr>
        <p:blipFill>
          <a:blip r:embed="rId5"/>
          <a:srcRect/>
          <a:stretch>
            <a:fillRect/>
          </a:stretch>
        </p:blipFill>
        <p:spPr bwMode="auto">
          <a:xfrm>
            <a:off x="0" y="4441825"/>
            <a:ext cx="2819400" cy="2416175"/>
          </a:xfrm>
          <a:prstGeom prst="rect">
            <a:avLst/>
          </a:prstGeom>
          <a:noFill/>
          <a:ln w="9525">
            <a:noFill/>
            <a:miter lim="800000"/>
            <a:headEnd/>
            <a:tailEnd/>
          </a:ln>
        </p:spPr>
      </p:pic>
      <p:sp>
        <p:nvSpPr>
          <p:cNvPr id="25606" name="Line 16"/>
          <p:cNvSpPr>
            <a:spLocks noChangeShapeType="1"/>
          </p:cNvSpPr>
          <p:nvPr/>
        </p:nvSpPr>
        <p:spPr bwMode="auto">
          <a:xfrm>
            <a:off x="838200" y="51816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5607" name="Line 17"/>
          <p:cNvSpPr>
            <a:spLocks noChangeShapeType="1"/>
          </p:cNvSpPr>
          <p:nvPr/>
        </p:nvSpPr>
        <p:spPr bwMode="auto">
          <a:xfrm>
            <a:off x="838200" y="43434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5608" name="Line 18"/>
          <p:cNvSpPr>
            <a:spLocks noChangeShapeType="1"/>
          </p:cNvSpPr>
          <p:nvPr/>
        </p:nvSpPr>
        <p:spPr bwMode="auto">
          <a:xfrm>
            <a:off x="838200" y="34290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5609" name="Line 19"/>
          <p:cNvSpPr>
            <a:spLocks noChangeShapeType="1"/>
          </p:cNvSpPr>
          <p:nvPr/>
        </p:nvSpPr>
        <p:spPr bwMode="auto">
          <a:xfrm>
            <a:off x="838200" y="25908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5610" name="Line 20"/>
          <p:cNvSpPr>
            <a:spLocks noChangeShapeType="1"/>
          </p:cNvSpPr>
          <p:nvPr/>
        </p:nvSpPr>
        <p:spPr bwMode="auto">
          <a:xfrm>
            <a:off x="1905000" y="19812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5611" name="Line 21"/>
          <p:cNvSpPr>
            <a:spLocks noChangeShapeType="1"/>
          </p:cNvSpPr>
          <p:nvPr/>
        </p:nvSpPr>
        <p:spPr bwMode="auto">
          <a:xfrm>
            <a:off x="6553200" y="19812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5612" name="Line 22"/>
          <p:cNvSpPr>
            <a:spLocks noChangeShapeType="1"/>
          </p:cNvSpPr>
          <p:nvPr/>
        </p:nvSpPr>
        <p:spPr bwMode="auto">
          <a:xfrm>
            <a:off x="5029200" y="19812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37911" name="Line 23"/>
          <p:cNvSpPr>
            <a:spLocks noChangeShapeType="1"/>
          </p:cNvSpPr>
          <p:nvPr/>
        </p:nvSpPr>
        <p:spPr bwMode="auto">
          <a:xfrm>
            <a:off x="3429000" y="1981200"/>
            <a:ext cx="0" cy="4114800"/>
          </a:xfrm>
          <a:prstGeom prst="line">
            <a:avLst/>
          </a:prstGeom>
          <a:noFill/>
          <a:ln w="9525">
            <a:solidFill>
              <a:schemeClr val="tx1"/>
            </a:solidFill>
            <a:prstDash val="sysDot"/>
            <a:round/>
            <a:headEnd/>
            <a:tailEnd/>
          </a:ln>
          <a:effectLst>
            <a:outerShdw dist="35921" dir="2700000" algn="ctr" rotWithShape="0">
              <a:schemeClr val="bg2">
                <a:alpha val="75000"/>
              </a:schemeClr>
            </a:outerShdw>
          </a:effectLst>
        </p:spPr>
        <p:txBody>
          <a:bodyPr wrap="none" anchor="ctr"/>
          <a:lstStyle/>
          <a:p>
            <a:pPr eaLnBrk="0" fontAlgn="auto" hangingPunct="0">
              <a:spcBef>
                <a:spcPts val="0"/>
              </a:spcBef>
              <a:spcAft>
                <a:spcPts val="0"/>
              </a:spcAft>
              <a:defRPr/>
            </a:pPr>
            <a:endParaRPr lang="en-US">
              <a:latin typeface="+mn-lt"/>
            </a:endParaRPr>
          </a:p>
        </p:txBody>
      </p:sp>
      <p:sp>
        <p:nvSpPr>
          <p:cNvPr id="25614" name="Rectangle 3"/>
          <p:cNvSpPr>
            <a:spLocks noGrp="1" noChangeArrowheads="1"/>
          </p:cNvSpPr>
          <p:nvPr>
            <p:ph type="body" idx="1"/>
          </p:nvPr>
        </p:nvSpPr>
        <p:spPr>
          <a:xfrm>
            <a:off x="2057400" y="2667000"/>
            <a:ext cx="6858000" cy="1752600"/>
          </a:xfrm>
        </p:spPr>
        <p:txBody>
          <a:bodyPr/>
          <a:lstStyle/>
          <a:p>
            <a:pPr marL="812800" indent="-812800" eaLnBrk="1" hangingPunct="1">
              <a:buClr>
                <a:schemeClr val="tx1"/>
              </a:buClr>
              <a:buFontTx/>
              <a:buAutoNum type="romanUcPeriod"/>
            </a:pPr>
            <a:r>
              <a:rPr lang="en-US" sz="2400" b="1" smtClean="0">
                <a:solidFill>
                  <a:srgbClr val="0000FF"/>
                </a:solidFill>
                <a:latin typeface="Verdana" pitchFamily="34" charset="0"/>
              </a:rPr>
              <a:t>ENZYME PRODUCTION</a:t>
            </a:r>
          </a:p>
          <a:p>
            <a:pPr marL="812800" indent="-812800" eaLnBrk="1" hangingPunct="1">
              <a:buClr>
                <a:schemeClr val="tx1"/>
              </a:buClr>
              <a:buFontTx/>
              <a:buAutoNum type="romanUcPeriod"/>
            </a:pPr>
            <a:r>
              <a:rPr lang="en-US" sz="2400" b="1" smtClean="0">
                <a:solidFill>
                  <a:srgbClr val="0000FF"/>
                </a:solidFill>
                <a:latin typeface="Verdana" pitchFamily="34" charset="0"/>
              </a:rPr>
              <a:t>NEW BIOMATERIAL PRODUCTION</a:t>
            </a:r>
          </a:p>
          <a:p>
            <a:pPr marL="812800" indent="-812800" eaLnBrk="1" hangingPunct="1">
              <a:buClr>
                <a:schemeClr val="tx1"/>
              </a:buClr>
              <a:buFontTx/>
              <a:buAutoNum type="romanUcPeriod"/>
            </a:pPr>
            <a:r>
              <a:rPr lang="en-US" sz="2400" b="1" smtClean="0">
                <a:solidFill>
                  <a:srgbClr val="0000FF"/>
                </a:solidFill>
                <a:latin typeface="Verdana" pitchFamily="34" charset="0"/>
              </a:rPr>
              <a:t>PHARMA AND NUTRICEUTICAL PRODUCTION</a:t>
            </a:r>
          </a:p>
        </p:txBody>
      </p:sp>
      <p:pic>
        <p:nvPicPr>
          <p:cNvPr id="25615" name="Picture 35" descr="images"/>
          <p:cNvPicPr>
            <a:picLocks noChangeAspect="1" noChangeArrowheads="1"/>
          </p:cNvPicPr>
          <p:nvPr/>
        </p:nvPicPr>
        <p:blipFill>
          <a:blip r:embed="rId6"/>
          <a:srcRect/>
          <a:stretch>
            <a:fillRect/>
          </a:stretch>
        </p:blipFill>
        <p:spPr bwMode="auto">
          <a:xfrm>
            <a:off x="2819400" y="76200"/>
            <a:ext cx="1219200" cy="1219200"/>
          </a:xfrm>
          <a:prstGeom prst="rect">
            <a:avLst/>
          </a:prstGeom>
          <a:noFill/>
          <a:ln w="9525">
            <a:noFill/>
            <a:miter lim="800000"/>
            <a:headEnd/>
            <a:tailEnd/>
          </a:ln>
        </p:spPr>
      </p:pic>
      <p:sp>
        <p:nvSpPr>
          <p:cNvPr id="37890" name="Rectangle 2"/>
          <p:cNvSpPr>
            <a:spLocks noGrp="1" noChangeArrowheads="1"/>
          </p:cNvSpPr>
          <p:nvPr>
            <p:ph type="title"/>
          </p:nvPr>
        </p:nvSpPr>
        <p:spPr>
          <a:xfrm>
            <a:off x="2286000" y="914400"/>
            <a:ext cx="6858000" cy="1143000"/>
          </a:xfrm>
          <a:effectLst>
            <a:outerShdw dist="35921" dir="2700000" algn="ctr" rotWithShape="0">
              <a:srgbClr val="808080"/>
            </a:outerShdw>
          </a:effectLst>
        </p:spPr>
        <p:txBody>
          <a:bodyPr rtlCol="0">
            <a:normAutofit fontScale="90000"/>
          </a:bodyPr>
          <a:lstStyle/>
          <a:p>
            <a:pPr eaLnBrk="1" fontAlgn="auto" hangingPunct="1">
              <a:spcAft>
                <a:spcPts val="0"/>
              </a:spcAft>
              <a:defRPr/>
            </a:pPr>
            <a:r>
              <a:rPr lang="id-ID" sz="4000" smtClean="0">
                <a:latin typeface="Verdana" pitchFamily="84" charset="0"/>
              </a:rPr>
              <a:t>PETA JALAN</a:t>
            </a:r>
            <a:r>
              <a:rPr lang="en-US" sz="4000">
                <a:latin typeface="Verdana" pitchFamily="84" charset="0"/>
              </a:rPr>
              <a:t/>
            </a:r>
            <a:br>
              <a:rPr lang="en-US" sz="4000">
                <a:latin typeface="Verdana" pitchFamily="84" charset="0"/>
              </a:rPr>
            </a:br>
            <a:r>
              <a:rPr lang="en-US" sz="4000" smtClean="0">
                <a:latin typeface="Verdana" pitchFamily="84" charset="0"/>
              </a:rPr>
              <a:t>PP</a:t>
            </a:r>
            <a:r>
              <a:rPr lang="id-ID" sz="4000" smtClean="0">
                <a:latin typeface="Verdana" pitchFamily="84" charset="0"/>
              </a:rPr>
              <a:t> </a:t>
            </a:r>
            <a:r>
              <a:rPr lang="en-US" sz="4000" smtClean="0">
                <a:latin typeface="Verdana" pitchFamily="84" charset="0"/>
              </a:rPr>
              <a:t>BIOTEKNOLOGI </a:t>
            </a:r>
            <a:r>
              <a:rPr lang="en-US" sz="4000">
                <a:latin typeface="Verdana" pitchFamily="84" charset="0"/>
              </a:rPr>
              <a:t/>
            </a:r>
            <a:br>
              <a:rPr lang="en-US" sz="4000">
                <a:latin typeface="Verdana" pitchFamily="84" charset="0"/>
              </a:rPr>
            </a:br>
            <a:r>
              <a:rPr lang="en-US" sz="4000">
                <a:latin typeface="Verdana" pitchFamily="84" charset="0"/>
              </a:rPr>
              <a:t>(2008-2012)</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Arrow Connector 23"/>
          <p:cNvCxnSpPr/>
          <p:nvPr/>
        </p:nvCxnSpPr>
        <p:spPr>
          <a:xfrm>
            <a:off x="1143000" y="6450013"/>
            <a:ext cx="3429000" cy="1587"/>
          </a:xfrm>
          <a:prstGeom prst="straightConnector1">
            <a:avLst/>
          </a:prstGeom>
          <a:ln w="38100">
            <a:solidFill>
              <a:schemeClr val="tx1"/>
            </a:solidFill>
            <a:prstDash val="solid"/>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3" name="Group 6"/>
          <p:cNvGrpSpPr/>
          <p:nvPr/>
        </p:nvGrpSpPr>
        <p:grpSpPr>
          <a:xfrm>
            <a:off x="4610100" y="3771900"/>
            <a:ext cx="457200" cy="381000"/>
            <a:chOff x="1629965" y="1300869"/>
            <a:chExt cx="348911" cy="408161"/>
          </a:xfrm>
          <a:solidFill>
            <a:schemeClr val="tx2">
              <a:lumMod val="50000"/>
            </a:schemeClr>
          </a:solidFill>
        </p:grpSpPr>
        <p:sp>
          <p:nvSpPr>
            <p:cNvPr id="8" name="Right Arrow 7"/>
            <p:cNvSpPr/>
            <p:nvPr/>
          </p:nvSpPr>
          <p:spPr>
            <a:xfrm>
              <a:off x="1629965" y="1300869"/>
              <a:ext cx="348911" cy="408161"/>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 name="Right Arrow 4"/>
            <p:cNvSpPr/>
            <p:nvPr/>
          </p:nvSpPr>
          <p:spPr>
            <a:xfrm>
              <a:off x="1629965" y="1382501"/>
              <a:ext cx="244238" cy="244897"/>
            </a:xfrm>
            <a:prstGeom prst="rect">
              <a:avLst/>
            </a:prstGeom>
            <a:grpFill/>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488950" fontAlgn="auto">
                <a:lnSpc>
                  <a:spcPct val="90000"/>
                </a:lnSpc>
                <a:spcAft>
                  <a:spcPct val="35000"/>
                </a:spcAft>
                <a:defRPr/>
              </a:pPr>
              <a:endParaRPr lang="en-US" sz="1100"/>
            </a:p>
          </p:txBody>
        </p:sp>
      </p:grpSp>
      <p:sp>
        <p:nvSpPr>
          <p:cNvPr id="2" name="Title 1"/>
          <p:cNvSpPr>
            <a:spLocks noGrp="1"/>
          </p:cNvSpPr>
          <p:nvPr>
            <p:ph type="title"/>
          </p:nvPr>
        </p:nvSpPr>
        <p:spPr>
          <a:xfrm>
            <a:off x="0" y="274638"/>
            <a:ext cx="9144000" cy="11430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dirty="0" smtClean="0"/>
              <a:t>RIP INSTITUSI – TOPIK </a:t>
            </a:r>
            <a:r>
              <a:rPr lang="en-US" dirty="0" err="1" smtClean="0"/>
              <a:t>dan</a:t>
            </a:r>
            <a:r>
              <a:rPr lang="en-US" dirty="0" smtClean="0"/>
              <a:t> ROAD MAP  </a:t>
            </a:r>
            <a:endParaRPr lang="en-US" dirty="0"/>
          </a:p>
        </p:txBody>
      </p:sp>
      <p:graphicFrame>
        <p:nvGraphicFramePr>
          <p:cNvPr id="4" name="Diagram 3"/>
          <p:cNvGraphicFramePr/>
          <p:nvPr/>
        </p:nvGraphicFramePr>
        <p:xfrm>
          <a:off x="0" y="2095500"/>
          <a:ext cx="57150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nvGraphicFramePr>
        <p:xfrm>
          <a:off x="4305300" y="2247900"/>
          <a:ext cx="4838700" cy="2819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0" name="TextBox 9"/>
          <p:cNvSpPr txBox="1"/>
          <p:nvPr/>
        </p:nvSpPr>
        <p:spPr>
          <a:xfrm>
            <a:off x="5715000" y="4343400"/>
            <a:ext cx="2819400" cy="369332"/>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a:spAutoFit/>
          </a:bodyPr>
          <a:lstStyle/>
          <a:p>
            <a:pPr algn="ctr" fontAlgn="auto">
              <a:spcBef>
                <a:spcPts val="0"/>
              </a:spcBef>
              <a:spcAft>
                <a:spcPts val="0"/>
              </a:spcAft>
              <a:defRPr/>
            </a:pPr>
            <a:r>
              <a:rPr lang="id-ID" b="1" i="1" smtClean="0">
                <a:solidFill>
                  <a:schemeClr val="tx1"/>
                </a:solidFill>
              </a:rPr>
              <a:t>PETA JALAN RISET</a:t>
            </a:r>
            <a:endParaRPr lang="en-US" b="1" i="1" dirty="0">
              <a:solidFill>
                <a:schemeClr val="tx1"/>
              </a:solidFill>
            </a:endParaRPr>
          </a:p>
        </p:txBody>
      </p:sp>
      <p:sp>
        <p:nvSpPr>
          <p:cNvPr id="11" name="Slide Number Placeholder 10"/>
          <p:cNvSpPr>
            <a:spLocks noGrp="1"/>
          </p:cNvSpPr>
          <p:nvPr>
            <p:ph type="sldNum" sz="quarter" idx="12"/>
          </p:nvPr>
        </p:nvSpPr>
        <p:spPr/>
        <p:txBody>
          <a:bodyPr/>
          <a:lstStyle/>
          <a:p>
            <a:pPr>
              <a:defRPr/>
            </a:pPr>
            <a:fld id="{1062CF19-80A4-4ADA-98FE-CAA3E613B1CC}" type="slidenum">
              <a:rPr lang="en-US"/>
              <a:pPr>
                <a:defRPr/>
              </a:pPr>
              <a:t>2</a:t>
            </a:fld>
            <a:endParaRPr lang="en-US"/>
          </a:p>
        </p:txBody>
      </p:sp>
      <p:sp>
        <p:nvSpPr>
          <p:cNvPr id="16" name="Rectangular Callout 15"/>
          <p:cNvSpPr/>
          <p:nvPr/>
        </p:nvSpPr>
        <p:spPr>
          <a:xfrm>
            <a:off x="6324600" y="2362200"/>
            <a:ext cx="1104900" cy="342900"/>
          </a:xfrm>
          <a:prstGeom prst="wedgeRectCallout">
            <a:avLst>
              <a:gd name="adj1" fmla="val -20833"/>
              <a:gd name="adj2" fmla="val 190770"/>
            </a:avLst>
          </a:prstGeom>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r>
              <a:rPr lang="en-US" sz="1400" i="1" dirty="0"/>
              <a:t>2015-17</a:t>
            </a:r>
          </a:p>
        </p:txBody>
      </p:sp>
      <p:sp>
        <p:nvSpPr>
          <p:cNvPr id="17" name="Rectangular Callout 16"/>
          <p:cNvSpPr/>
          <p:nvPr/>
        </p:nvSpPr>
        <p:spPr>
          <a:xfrm>
            <a:off x="5334000" y="2895600"/>
            <a:ext cx="1104900" cy="342900"/>
          </a:xfrm>
          <a:prstGeom prst="wedgeRectCallout">
            <a:avLst>
              <a:gd name="adj1" fmla="val -20833"/>
              <a:gd name="adj2" fmla="val 190770"/>
            </a:avLst>
          </a:prstGeom>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r>
              <a:rPr lang="en-US" sz="1400" i="1" dirty="0"/>
              <a:t>2012-14</a:t>
            </a:r>
          </a:p>
        </p:txBody>
      </p:sp>
      <p:sp>
        <p:nvSpPr>
          <p:cNvPr id="18" name="Rectangular Callout 17"/>
          <p:cNvSpPr/>
          <p:nvPr/>
        </p:nvSpPr>
        <p:spPr>
          <a:xfrm>
            <a:off x="7467600" y="2057400"/>
            <a:ext cx="1104900" cy="342900"/>
          </a:xfrm>
          <a:prstGeom prst="wedgeRectCallout">
            <a:avLst>
              <a:gd name="adj1" fmla="val -20833"/>
              <a:gd name="adj2" fmla="val 190770"/>
            </a:avLst>
          </a:prstGeom>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r>
              <a:rPr lang="en-US" sz="1400" i="1" dirty="0"/>
              <a:t>2018-</a:t>
            </a:r>
          </a:p>
        </p:txBody>
      </p:sp>
      <p:cxnSp>
        <p:nvCxnSpPr>
          <p:cNvPr id="22" name="Straight Connector 21"/>
          <p:cNvCxnSpPr/>
          <p:nvPr/>
        </p:nvCxnSpPr>
        <p:spPr>
          <a:xfrm rot="5400000">
            <a:off x="2266157" y="4096544"/>
            <a:ext cx="4838700" cy="1587"/>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724400" y="6450013"/>
            <a:ext cx="4152900" cy="1587"/>
          </a:xfrm>
          <a:prstGeom prst="straightConnector1">
            <a:avLst/>
          </a:prstGeom>
          <a:ln w="381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448300" y="6297613"/>
            <a:ext cx="3162300" cy="369332"/>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ctr" fontAlgn="auto">
              <a:spcBef>
                <a:spcPts val="0"/>
              </a:spcBef>
              <a:spcAft>
                <a:spcPts val="0"/>
              </a:spcAft>
              <a:defRPr/>
            </a:pPr>
            <a:r>
              <a:rPr lang="en-US" i="1" dirty="0">
                <a:solidFill>
                  <a:schemeClr val="tx1"/>
                </a:solidFill>
              </a:rPr>
              <a:t>Level  </a:t>
            </a:r>
            <a:r>
              <a:rPr lang="en-US" i="1" err="1">
                <a:solidFill>
                  <a:schemeClr val="tx1"/>
                </a:solidFill>
              </a:rPr>
              <a:t>Pusat</a:t>
            </a:r>
            <a:r>
              <a:rPr lang="en-US" i="1">
                <a:solidFill>
                  <a:schemeClr val="tx1"/>
                </a:solidFill>
              </a:rPr>
              <a:t> </a:t>
            </a:r>
            <a:r>
              <a:rPr lang="en-US" i="1" smtClean="0">
                <a:solidFill>
                  <a:schemeClr val="tx1"/>
                </a:solidFill>
              </a:rPr>
              <a:t>Penelitian/Fak</a:t>
            </a:r>
            <a:r>
              <a:rPr lang="id-ID" i="1" smtClean="0">
                <a:solidFill>
                  <a:schemeClr val="tx1"/>
                </a:solidFill>
              </a:rPr>
              <a:t>ultas</a:t>
            </a:r>
            <a:endParaRPr lang="en-US" i="1" dirty="0">
              <a:solidFill>
                <a:schemeClr val="tx1"/>
              </a:solidFill>
            </a:endParaRPr>
          </a:p>
        </p:txBody>
      </p:sp>
      <p:sp>
        <p:nvSpPr>
          <p:cNvPr id="19" name="TextBox 18"/>
          <p:cNvSpPr txBox="1"/>
          <p:nvPr/>
        </p:nvSpPr>
        <p:spPr>
          <a:xfrm>
            <a:off x="5295900" y="1562100"/>
            <a:ext cx="2895600" cy="369888"/>
          </a:xfrm>
          <a:prstGeom prst="rect">
            <a:avLst/>
          </a:prstGeom>
          <a:solidFill>
            <a:srgbClr val="00B050"/>
          </a:solidFill>
        </p:spPr>
        <p:style>
          <a:lnRef idx="1">
            <a:schemeClr val="accent4"/>
          </a:lnRef>
          <a:fillRef idx="3">
            <a:schemeClr val="accent4"/>
          </a:fillRef>
          <a:effectRef idx="2">
            <a:schemeClr val="accent4"/>
          </a:effectRef>
          <a:fontRef idx="minor">
            <a:schemeClr val="lt1"/>
          </a:fontRef>
        </p:style>
        <p:txBody>
          <a:bodyPr>
            <a:spAutoFit/>
          </a:bodyPr>
          <a:lstStyle/>
          <a:p>
            <a:pPr algn="ctr" fontAlgn="auto">
              <a:spcBef>
                <a:spcPts val="0"/>
              </a:spcBef>
              <a:spcAft>
                <a:spcPts val="0"/>
              </a:spcAft>
              <a:defRPr/>
            </a:pPr>
            <a:r>
              <a:rPr lang="en-US" b="1" i="1"/>
              <a:t>TOPIK  </a:t>
            </a:r>
            <a:r>
              <a:rPr lang="id-ID" b="1" i="1" smtClean="0"/>
              <a:t>RISET</a:t>
            </a:r>
            <a:endParaRPr lang="en-US" b="1" i="1" dirty="0"/>
          </a:p>
        </p:txBody>
      </p:sp>
      <p:sp>
        <p:nvSpPr>
          <p:cNvPr id="20" name="TextBox 19"/>
          <p:cNvSpPr txBox="1"/>
          <p:nvPr/>
        </p:nvSpPr>
        <p:spPr>
          <a:xfrm>
            <a:off x="1295400" y="1562100"/>
            <a:ext cx="2895600" cy="369888"/>
          </a:xfrm>
          <a:prstGeom prst="rect">
            <a:avLst/>
          </a:prstGeom>
          <a:solidFill>
            <a:srgbClr val="FF0000"/>
          </a:solidFill>
        </p:spPr>
        <p:style>
          <a:lnRef idx="1">
            <a:schemeClr val="accent4"/>
          </a:lnRef>
          <a:fillRef idx="3">
            <a:schemeClr val="accent4"/>
          </a:fillRef>
          <a:effectRef idx="2">
            <a:schemeClr val="accent4"/>
          </a:effectRef>
          <a:fontRef idx="minor">
            <a:schemeClr val="lt1"/>
          </a:fontRef>
        </p:style>
        <p:txBody>
          <a:bodyPr>
            <a:spAutoFit/>
          </a:bodyPr>
          <a:lstStyle/>
          <a:p>
            <a:pPr algn="ctr" fontAlgn="auto">
              <a:spcBef>
                <a:spcPts val="0"/>
              </a:spcBef>
              <a:spcAft>
                <a:spcPts val="0"/>
              </a:spcAft>
              <a:defRPr/>
            </a:pPr>
            <a:r>
              <a:rPr lang="en-US" b="1" i="1" dirty="0"/>
              <a:t>RIP INSTITUSI</a:t>
            </a:r>
          </a:p>
        </p:txBody>
      </p:sp>
      <p:sp>
        <p:nvSpPr>
          <p:cNvPr id="27" name="TextBox 26"/>
          <p:cNvSpPr txBox="1"/>
          <p:nvPr/>
        </p:nvSpPr>
        <p:spPr>
          <a:xfrm>
            <a:off x="1600200" y="6297613"/>
            <a:ext cx="2362200" cy="369887"/>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algn="ctr" fontAlgn="auto">
              <a:spcBef>
                <a:spcPts val="0"/>
              </a:spcBef>
              <a:spcAft>
                <a:spcPts val="0"/>
              </a:spcAft>
              <a:defRPr/>
            </a:pPr>
            <a:r>
              <a:rPr lang="en-US" i="1" dirty="0">
                <a:solidFill>
                  <a:schemeClr val="tx1"/>
                </a:solidFill>
              </a:rPr>
              <a:t>Level  </a:t>
            </a:r>
            <a:r>
              <a:rPr lang="en-US" i="1" dirty="0" err="1">
                <a:solidFill>
                  <a:schemeClr val="tx1"/>
                </a:solidFill>
              </a:rPr>
              <a:t>Institusi</a:t>
            </a:r>
            <a:r>
              <a:rPr lang="en-US" i="1" dirty="0">
                <a:solidFill>
                  <a:schemeClr val="tx1"/>
                </a:solidFill>
              </a:rPr>
              <a:t>/</a:t>
            </a:r>
            <a:r>
              <a:rPr lang="en-US" i="1" dirty="0" err="1">
                <a:solidFill>
                  <a:schemeClr val="tx1"/>
                </a:solidFill>
              </a:rPr>
              <a:t>Pusat</a:t>
            </a:r>
            <a:endParaRPr lang="en-US" i="1"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4"/>
          <p:cNvSpPr>
            <a:spLocks noGrp="1"/>
          </p:cNvSpPr>
          <p:nvPr>
            <p:ph type="sldNum" sz="quarter" idx="12"/>
          </p:nvPr>
        </p:nvSpPr>
        <p:spPr/>
        <p:txBody>
          <a:bodyPr/>
          <a:lstStyle/>
          <a:p>
            <a:pPr>
              <a:defRPr/>
            </a:pPr>
            <a:fld id="{9DD493C2-6EB4-4209-9913-92DBB8F2365D}" type="slidenum">
              <a:rPr lang="en-US"/>
              <a:pPr>
                <a:defRPr/>
              </a:pPr>
              <a:t>20</a:t>
            </a:fld>
            <a:endParaRPr lang="en-US"/>
          </a:p>
        </p:txBody>
      </p:sp>
      <p:sp>
        <p:nvSpPr>
          <p:cNvPr id="44065" name="Rectangle 1057"/>
          <p:cNvSpPr>
            <a:spLocks noChangeArrowheads="1"/>
          </p:cNvSpPr>
          <p:nvPr/>
        </p:nvSpPr>
        <p:spPr bwMode="auto">
          <a:xfrm>
            <a:off x="838200" y="1524000"/>
            <a:ext cx="7543800" cy="4343400"/>
          </a:xfrm>
          <a:prstGeom prst="rect">
            <a:avLst/>
          </a:prstGeom>
          <a:gradFill rotWithShape="0">
            <a:gsLst>
              <a:gs pos="0">
                <a:schemeClr val="accent1">
                  <a:gamma/>
                  <a:shade val="58824"/>
                  <a:invGamma/>
                </a:schemeClr>
              </a:gs>
              <a:gs pos="100000">
                <a:schemeClr val="accent1">
                  <a:alpha val="19000"/>
                </a:schemeClr>
              </a:gs>
            </a:gsLst>
            <a:lin ang="0" scaled="1"/>
          </a:gradFill>
          <a:ln w="9525">
            <a:noFill/>
            <a:miter lim="800000"/>
            <a:headEnd/>
            <a:tailEnd/>
          </a:ln>
          <a:effectLst/>
        </p:spPr>
        <p:txBody>
          <a:bodyPr wrap="none" anchor="ctr"/>
          <a:lstStyle/>
          <a:p>
            <a:pPr eaLnBrk="0" fontAlgn="auto" hangingPunct="0">
              <a:spcBef>
                <a:spcPts val="0"/>
              </a:spcBef>
              <a:spcAft>
                <a:spcPts val="0"/>
              </a:spcAft>
              <a:defRPr/>
            </a:pPr>
            <a:endParaRPr lang="en-US">
              <a:latin typeface="+mn-lt"/>
            </a:endParaRPr>
          </a:p>
        </p:txBody>
      </p:sp>
      <p:sp>
        <p:nvSpPr>
          <p:cNvPr id="44034" name="Rectangle 1026"/>
          <p:cNvSpPr>
            <a:spLocks noChangeArrowheads="1"/>
          </p:cNvSpPr>
          <p:nvPr/>
        </p:nvSpPr>
        <p:spPr bwMode="auto">
          <a:xfrm>
            <a:off x="1295400" y="228600"/>
            <a:ext cx="7848600" cy="95250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sz="4000" b="1" dirty="0">
                <a:solidFill>
                  <a:schemeClr val="bg1"/>
                </a:solidFill>
              </a:rPr>
              <a:t>Enzyme Production</a:t>
            </a:r>
          </a:p>
        </p:txBody>
      </p:sp>
      <p:sp>
        <p:nvSpPr>
          <p:cNvPr id="44035" name="Text Box 1027"/>
          <p:cNvSpPr txBox="1">
            <a:spLocks noChangeArrowheads="1"/>
          </p:cNvSpPr>
          <p:nvPr/>
        </p:nvSpPr>
        <p:spPr bwMode="auto">
          <a:xfrm>
            <a:off x="1835150" y="5029200"/>
            <a:ext cx="1752600" cy="558800"/>
          </a:xfrm>
          <a:prstGeom prst="rect">
            <a:avLst/>
          </a:prstGeom>
          <a:solidFill>
            <a:schemeClr val="hlink">
              <a:alpha val="50000"/>
            </a:schemeClr>
          </a:solidFill>
          <a:ln w="9525">
            <a:solidFill>
              <a:schemeClr val="bg1"/>
            </a:solid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MICROBA / PLANT SCIENCE - RESEARCH - ACTIVITIES (2007-2009)</a:t>
            </a:r>
          </a:p>
        </p:txBody>
      </p:sp>
      <p:sp>
        <p:nvSpPr>
          <p:cNvPr id="44036" name="Text Box 1028"/>
          <p:cNvSpPr txBox="1">
            <a:spLocks noChangeArrowheads="1"/>
          </p:cNvSpPr>
          <p:nvPr/>
        </p:nvSpPr>
        <p:spPr bwMode="auto">
          <a:xfrm>
            <a:off x="4403725" y="2743200"/>
            <a:ext cx="1752600" cy="558800"/>
          </a:xfrm>
          <a:prstGeom prst="rect">
            <a:avLst/>
          </a:prstGeom>
          <a:solidFill>
            <a:schemeClr val="hlink">
              <a:alpha val="50000"/>
            </a:schemeClr>
          </a:solidFill>
          <a:ln w="9525">
            <a:solidFill>
              <a:schemeClr val="bg1"/>
            </a:solid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UTILIZATION - RESEARCH ACTIVITIES (2008-2012)</a:t>
            </a:r>
          </a:p>
        </p:txBody>
      </p:sp>
      <p:sp>
        <p:nvSpPr>
          <p:cNvPr id="44037" name="Text Box 1029"/>
          <p:cNvSpPr txBox="1">
            <a:spLocks noChangeArrowheads="1"/>
          </p:cNvSpPr>
          <p:nvPr/>
        </p:nvSpPr>
        <p:spPr bwMode="auto">
          <a:xfrm>
            <a:off x="5772150" y="1790700"/>
            <a:ext cx="1752600" cy="406400"/>
          </a:xfrm>
          <a:prstGeom prst="rect">
            <a:avLst/>
          </a:prstGeom>
          <a:solidFill>
            <a:schemeClr val="hlink">
              <a:alpha val="50000"/>
            </a:schemeClr>
          </a:solidFill>
          <a:ln w="9525">
            <a:solidFill>
              <a:schemeClr val="bg1"/>
            </a:solid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MARKET - RESEARCH ACTIVITIES (2010-?)</a:t>
            </a:r>
          </a:p>
        </p:txBody>
      </p:sp>
      <p:sp>
        <p:nvSpPr>
          <p:cNvPr id="26632" name="Line 1030"/>
          <p:cNvSpPr>
            <a:spLocks noChangeShapeType="1"/>
          </p:cNvSpPr>
          <p:nvPr/>
        </p:nvSpPr>
        <p:spPr bwMode="auto">
          <a:xfrm>
            <a:off x="838200" y="1219200"/>
            <a:ext cx="0" cy="4572000"/>
          </a:xfrm>
          <a:prstGeom prst="line">
            <a:avLst/>
          </a:prstGeom>
          <a:noFill/>
          <a:ln w="19050">
            <a:solidFill>
              <a:schemeClr val="tx1"/>
            </a:solidFill>
            <a:round/>
            <a:headEnd/>
            <a:tailEnd/>
          </a:ln>
        </p:spPr>
        <p:txBody>
          <a:bodyPr wrap="none" anchor="ctr"/>
          <a:lstStyle/>
          <a:p>
            <a:endParaRPr lang="id-ID"/>
          </a:p>
        </p:txBody>
      </p:sp>
      <p:sp>
        <p:nvSpPr>
          <p:cNvPr id="26633" name="Line 1031"/>
          <p:cNvSpPr>
            <a:spLocks noChangeShapeType="1"/>
          </p:cNvSpPr>
          <p:nvPr/>
        </p:nvSpPr>
        <p:spPr bwMode="auto">
          <a:xfrm>
            <a:off x="838200" y="5791200"/>
            <a:ext cx="7543800" cy="0"/>
          </a:xfrm>
          <a:prstGeom prst="line">
            <a:avLst/>
          </a:prstGeom>
          <a:noFill/>
          <a:ln w="19050">
            <a:solidFill>
              <a:schemeClr val="tx1"/>
            </a:solidFill>
            <a:round/>
            <a:headEnd/>
            <a:tailEnd/>
          </a:ln>
        </p:spPr>
        <p:txBody>
          <a:bodyPr wrap="none" anchor="ctr"/>
          <a:lstStyle/>
          <a:p>
            <a:endParaRPr lang="id-ID"/>
          </a:p>
        </p:txBody>
      </p:sp>
      <p:sp>
        <p:nvSpPr>
          <p:cNvPr id="44040" name="Freeform 1032"/>
          <p:cNvSpPr>
            <a:spLocks/>
          </p:cNvSpPr>
          <p:nvPr/>
        </p:nvSpPr>
        <p:spPr bwMode="auto">
          <a:xfrm>
            <a:off x="1066800" y="1625600"/>
            <a:ext cx="6553200" cy="3632200"/>
          </a:xfrm>
          <a:custGeom>
            <a:avLst/>
            <a:gdLst>
              <a:gd name="T0" fmla="*/ 0 w 4128"/>
              <a:gd name="T1" fmla="*/ 2288 h 2288"/>
              <a:gd name="T2" fmla="*/ 1440 w 4128"/>
              <a:gd name="T3" fmla="*/ 1952 h 2288"/>
              <a:gd name="T4" fmla="*/ 2592 w 4128"/>
              <a:gd name="T5" fmla="*/ 320 h 2288"/>
              <a:gd name="T6" fmla="*/ 4128 w 4128"/>
              <a:gd name="T7" fmla="*/ 32 h 2288"/>
              <a:gd name="T8" fmla="*/ 0 60000 65536"/>
              <a:gd name="T9" fmla="*/ 0 60000 65536"/>
              <a:gd name="T10" fmla="*/ 0 60000 65536"/>
              <a:gd name="T11" fmla="*/ 0 60000 65536"/>
              <a:gd name="T12" fmla="*/ 0 w 4128"/>
              <a:gd name="T13" fmla="*/ 0 h 2288"/>
              <a:gd name="T14" fmla="*/ 4128 w 4128"/>
              <a:gd name="T15" fmla="*/ 2288 h 2288"/>
            </a:gdLst>
            <a:ahLst/>
            <a:cxnLst>
              <a:cxn ang="T8">
                <a:pos x="T0" y="T1"/>
              </a:cxn>
              <a:cxn ang="T9">
                <a:pos x="T2" y="T3"/>
              </a:cxn>
              <a:cxn ang="T10">
                <a:pos x="T4" y="T5"/>
              </a:cxn>
              <a:cxn ang="T11">
                <a:pos x="T6" y="T7"/>
              </a:cxn>
            </a:cxnLst>
            <a:rect l="T12" t="T13" r="T14" b="T15"/>
            <a:pathLst>
              <a:path w="4128" h="2288">
                <a:moveTo>
                  <a:pt x="0" y="2288"/>
                </a:moveTo>
                <a:cubicBezTo>
                  <a:pt x="504" y="2284"/>
                  <a:pt x="1008" y="2280"/>
                  <a:pt x="1440" y="1952"/>
                </a:cubicBezTo>
                <a:cubicBezTo>
                  <a:pt x="1872" y="1624"/>
                  <a:pt x="2144" y="640"/>
                  <a:pt x="2592" y="320"/>
                </a:cubicBezTo>
                <a:cubicBezTo>
                  <a:pt x="3040" y="0"/>
                  <a:pt x="3872" y="80"/>
                  <a:pt x="4128" y="32"/>
                </a:cubicBezTo>
              </a:path>
            </a:pathLst>
          </a:custGeom>
          <a:noFill/>
          <a:ln w="38100">
            <a:solidFill>
              <a:srgbClr val="000080"/>
            </a:solidFill>
            <a:prstDash val="sysDot"/>
            <a:round/>
            <a:headEnd/>
            <a:tailEnd type="stealth" w="med" len="med"/>
          </a:ln>
          <a:effectLst>
            <a:outerShdw dist="35921" dir="2700000" algn="ctr" rotWithShape="0">
              <a:schemeClr val="bg2">
                <a:alpha val="84000"/>
              </a:schemeClr>
            </a:outerShdw>
          </a:effectLst>
        </p:spPr>
        <p:txBody>
          <a:bodyPr wrap="none" anchor="ctr"/>
          <a:lstStyle/>
          <a:p>
            <a:pPr eaLnBrk="0" fontAlgn="auto" hangingPunct="0">
              <a:spcBef>
                <a:spcPts val="0"/>
              </a:spcBef>
              <a:spcAft>
                <a:spcPts val="0"/>
              </a:spcAft>
              <a:defRPr/>
            </a:pPr>
            <a:endParaRPr lang="en-US">
              <a:latin typeface="+mn-lt"/>
            </a:endParaRPr>
          </a:p>
        </p:txBody>
      </p:sp>
      <p:sp>
        <p:nvSpPr>
          <p:cNvPr id="26635" name="Text Box 1033"/>
          <p:cNvSpPr txBox="1">
            <a:spLocks noChangeArrowheads="1"/>
          </p:cNvSpPr>
          <p:nvPr/>
        </p:nvSpPr>
        <p:spPr bwMode="auto">
          <a:xfrm>
            <a:off x="2971800" y="5943600"/>
            <a:ext cx="3657600" cy="457200"/>
          </a:xfrm>
          <a:prstGeom prst="rect">
            <a:avLst/>
          </a:prstGeom>
          <a:noFill/>
          <a:ln w="9525">
            <a:noFill/>
            <a:miter lim="800000"/>
            <a:headEnd/>
            <a:tailEnd/>
          </a:ln>
        </p:spPr>
        <p:txBody>
          <a:bodyPr>
            <a:spAutoFit/>
          </a:bodyPr>
          <a:lstStyle/>
          <a:p>
            <a:pPr algn="ctr" eaLnBrk="0" hangingPunct="0">
              <a:spcBef>
                <a:spcPct val="50000"/>
              </a:spcBef>
            </a:pPr>
            <a:r>
              <a:rPr lang="en-US">
                <a:latin typeface="Calibri" pitchFamily="34" charset="0"/>
              </a:rPr>
              <a:t> Time (2008-2012)</a:t>
            </a:r>
          </a:p>
        </p:txBody>
      </p:sp>
      <p:sp>
        <p:nvSpPr>
          <p:cNvPr id="44042" name="Text Box 1034"/>
          <p:cNvSpPr txBox="1">
            <a:spLocks noChangeArrowheads="1"/>
          </p:cNvSpPr>
          <p:nvPr/>
        </p:nvSpPr>
        <p:spPr bwMode="auto">
          <a:xfrm>
            <a:off x="3563938" y="4038600"/>
            <a:ext cx="1752600" cy="558800"/>
          </a:xfrm>
          <a:prstGeom prst="rect">
            <a:avLst/>
          </a:prstGeom>
          <a:solidFill>
            <a:schemeClr val="hlink">
              <a:alpha val="50000"/>
            </a:schemeClr>
          </a:solidFill>
          <a:ln w="9525">
            <a:solidFill>
              <a:schemeClr val="bg1"/>
            </a:solid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PROCESSING - RESEARCH ACTIVITIES (2007-2010)</a:t>
            </a:r>
          </a:p>
        </p:txBody>
      </p:sp>
      <p:sp>
        <p:nvSpPr>
          <p:cNvPr id="26637" name="Line 1035"/>
          <p:cNvSpPr>
            <a:spLocks noChangeShapeType="1"/>
          </p:cNvSpPr>
          <p:nvPr/>
        </p:nvSpPr>
        <p:spPr bwMode="auto">
          <a:xfrm>
            <a:off x="838200" y="48768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6638" name="Line 1036"/>
          <p:cNvSpPr>
            <a:spLocks noChangeShapeType="1"/>
          </p:cNvSpPr>
          <p:nvPr/>
        </p:nvSpPr>
        <p:spPr bwMode="auto">
          <a:xfrm>
            <a:off x="838200" y="40386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6639" name="Line 1037"/>
          <p:cNvSpPr>
            <a:spLocks noChangeShapeType="1"/>
          </p:cNvSpPr>
          <p:nvPr/>
        </p:nvSpPr>
        <p:spPr bwMode="auto">
          <a:xfrm>
            <a:off x="838200" y="31242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6640" name="Line 1038"/>
          <p:cNvSpPr>
            <a:spLocks noChangeShapeType="1"/>
          </p:cNvSpPr>
          <p:nvPr/>
        </p:nvSpPr>
        <p:spPr bwMode="auto">
          <a:xfrm>
            <a:off x="838200" y="22860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6641" name="Line 1039"/>
          <p:cNvSpPr>
            <a:spLocks noChangeShapeType="1"/>
          </p:cNvSpPr>
          <p:nvPr/>
        </p:nvSpPr>
        <p:spPr bwMode="auto">
          <a:xfrm>
            <a:off x="1905000" y="16764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6642" name="Line 1040"/>
          <p:cNvSpPr>
            <a:spLocks noChangeShapeType="1"/>
          </p:cNvSpPr>
          <p:nvPr/>
        </p:nvSpPr>
        <p:spPr bwMode="auto">
          <a:xfrm>
            <a:off x="6553200" y="16764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6643" name="Line 1041"/>
          <p:cNvSpPr>
            <a:spLocks noChangeShapeType="1"/>
          </p:cNvSpPr>
          <p:nvPr/>
        </p:nvSpPr>
        <p:spPr bwMode="auto">
          <a:xfrm>
            <a:off x="5029200" y="16764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44050" name="Line 1042"/>
          <p:cNvSpPr>
            <a:spLocks noChangeShapeType="1"/>
          </p:cNvSpPr>
          <p:nvPr/>
        </p:nvSpPr>
        <p:spPr bwMode="auto">
          <a:xfrm>
            <a:off x="3429000" y="1676400"/>
            <a:ext cx="0" cy="4114800"/>
          </a:xfrm>
          <a:prstGeom prst="line">
            <a:avLst/>
          </a:prstGeom>
          <a:noFill/>
          <a:ln w="9525">
            <a:solidFill>
              <a:schemeClr val="tx1"/>
            </a:solidFill>
            <a:prstDash val="sysDot"/>
            <a:round/>
            <a:headEnd/>
            <a:tailEnd/>
          </a:ln>
          <a:effectLst>
            <a:outerShdw dist="35921" dir="2700000" algn="ctr" rotWithShape="0">
              <a:schemeClr val="bg2">
                <a:alpha val="75000"/>
              </a:schemeClr>
            </a:outerShdw>
          </a:effectLst>
        </p:spPr>
        <p:txBody>
          <a:bodyPr wrap="none" anchor="ctr"/>
          <a:lstStyle/>
          <a:p>
            <a:pPr eaLnBrk="0" fontAlgn="auto" hangingPunct="0">
              <a:spcBef>
                <a:spcPts val="0"/>
              </a:spcBef>
              <a:spcAft>
                <a:spcPts val="0"/>
              </a:spcAft>
              <a:defRPr/>
            </a:pPr>
            <a:endParaRPr lang="en-US">
              <a:latin typeface="+mn-lt"/>
            </a:endParaRPr>
          </a:p>
        </p:txBody>
      </p:sp>
      <p:sp>
        <p:nvSpPr>
          <p:cNvPr id="26645" name="Text Box 1043"/>
          <p:cNvSpPr txBox="1">
            <a:spLocks noChangeArrowheads="1"/>
          </p:cNvSpPr>
          <p:nvPr/>
        </p:nvSpPr>
        <p:spPr bwMode="auto">
          <a:xfrm>
            <a:off x="838200" y="4403725"/>
            <a:ext cx="1905000" cy="396875"/>
          </a:xfrm>
          <a:prstGeom prst="rect">
            <a:avLst/>
          </a:prstGeom>
          <a:noFill/>
          <a:ln w="9525">
            <a:noFill/>
            <a:miter lim="800000"/>
            <a:headEnd/>
            <a:tailEnd/>
          </a:ln>
        </p:spPr>
        <p:txBody>
          <a:bodyPr>
            <a:spAutoFit/>
          </a:bodyPr>
          <a:lstStyle/>
          <a:p>
            <a:pPr algn="ctr" eaLnBrk="0" hangingPunct="0">
              <a:spcBef>
                <a:spcPct val="50000"/>
              </a:spcBef>
            </a:pPr>
            <a:r>
              <a:rPr lang="en-US" sz="1000">
                <a:latin typeface="Calibri" pitchFamily="34" charset="0"/>
              </a:rPr>
              <a:t>Output: proses/produk/teknologi</a:t>
            </a:r>
            <a:endParaRPr lang="en-US" sz="900">
              <a:latin typeface="Calibri" pitchFamily="34" charset="0"/>
            </a:endParaRPr>
          </a:p>
        </p:txBody>
      </p:sp>
      <p:sp>
        <p:nvSpPr>
          <p:cNvPr id="26646" name="Text Box 1044"/>
          <p:cNvSpPr txBox="1">
            <a:spLocks noChangeArrowheads="1"/>
          </p:cNvSpPr>
          <p:nvPr/>
        </p:nvSpPr>
        <p:spPr bwMode="auto">
          <a:xfrm>
            <a:off x="2362200" y="3489325"/>
            <a:ext cx="1905000" cy="396875"/>
          </a:xfrm>
          <a:prstGeom prst="rect">
            <a:avLst/>
          </a:prstGeom>
          <a:noFill/>
          <a:ln w="9525">
            <a:noFill/>
            <a:miter lim="800000"/>
            <a:headEnd/>
            <a:tailEnd/>
          </a:ln>
        </p:spPr>
        <p:txBody>
          <a:bodyPr>
            <a:spAutoFit/>
          </a:bodyPr>
          <a:lstStyle/>
          <a:p>
            <a:pPr algn="ctr" eaLnBrk="0" hangingPunct="0">
              <a:spcBef>
                <a:spcPct val="50000"/>
              </a:spcBef>
            </a:pPr>
            <a:r>
              <a:rPr lang="en-US" sz="1000">
                <a:latin typeface="Calibri" pitchFamily="34" charset="0"/>
              </a:rPr>
              <a:t>Output: proses/produk/teknologi</a:t>
            </a:r>
          </a:p>
        </p:txBody>
      </p:sp>
      <p:sp>
        <p:nvSpPr>
          <p:cNvPr id="26647" name="Text Box 1045"/>
          <p:cNvSpPr txBox="1">
            <a:spLocks noChangeArrowheads="1"/>
          </p:cNvSpPr>
          <p:nvPr/>
        </p:nvSpPr>
        <p:spPr bwMode="auto">
          <a:xfrm>
            <a:off x="2971800" y="2286000"/>
            <a:ext cx="1905000" cy="396875"/>
          </a:xfrm>
          <a:prstGeom prst="rect">
            <a:avLst/>
          </a:prstGeom>
          <a:noFill/>
          <a:ln w="9525">
            <a:noFill/>
            <a:miter lim="800000"/>
            <a:headEnd/>
            <a:tailEnd/>
          </a:ln>
        </p:spPr>
        <p:txBody>
          <a:bodyPr>
            <a:spAutoFit/>
          </a:bodyPr>
          <a:lstStyle/>
          <a:p>
            <a:pPr algn="ctr" eaLnBrk="0" hangingPunct="0">
              <a:spcBef>
                <a:spcPct val="50000"/>
              </a:spcBef>
            </a:pPr>
            <a:r>
              <a:rPr lang="en-US" sz="1000">
                <a:latin typeface="Calibri" pitchFamily="34" charset="0"/>
              </a:rPr>
              <a:t>Output: proses/produk/teknologi</a:t>
            </a:r>
          </a:p>
        </p:txBody>
      </p:sp>
      <p:sp>
        <p:nvSpPr>
          <p:cNvPr id="26648" name="Freeform 1046"/>
          <p:cNvSpPr>
            <a:spLocks/>
          </p:cNvSpPr>
          <p:nvPr/>
        </p:nvSpPr>
        <p:spPr bwMode="auto">
          <a:xfrm>
            <a:off x="1257300" y="4800600"/>
            <a:ext cx="723900" cy="355600"/>
          </a:xfrm>
          <a:custGeom>
            <a:avLst/>
            <a:gdLst>
              <a:gd name="T0" fmla="*/ 2147483647 w 456"/>
              <a:gd name="T1" fmla="*/ 2147483647 h 224"/>
              <a:gd name="T2" fmla="*/ 2147483647 w 456"/>
              <a:gd name="T3" fmla="*/ 2147483647 h 224"/>
              <a:gd name="T4" fmla="*/ 2147483647 w 456"/>
              <a:gd name="T5" fmla="*/ 0 h 224"/>
              <a:gd name="T6" fmla="*/ 0 60000 65536"/>
              <a:gd name="T7" fmla="*/ 0 60000 65536"/>
              <a:gd name="T8" fmla="*/ 0 60000 65536"/>
              <a:gd name="T9" fmla="*/ 0 w 456"/>
              <a:gd name="T10" fmla="*/ 0 h 224"/>
              <a:gd name="T11" fmla="*/ 456 w 456"/>
              <a:gd name="T12" fmla="*/ 224 h 224"/>
            </a:gdLst>
            <a:ahLst/>
            <a:cxnLst>
              <a:cxn ang="T6">
                <a:pos x="T0" y="T1"/>
              </a:cxn>
              <a:cxn ang="T7">
                <a:pos x="T2" y="T3"/>
              </a:cxn>
              <a:cxn ang="T8">
                <a:pos x="T4" y="T5"/>
              </a:cxn>
            </a:cxnLst>
            <a:rect l="T9" t="T10" r="T11" b="T12"/>
            <a:pathLst>
              <a:path w="456" h="224">
                <a:moveTo>
                  <a:pt x="456" y="192"/>
                </a:moveTo>
                <a:cubicBezTo>
                  <a:pt x="300" y="208"/>
                  <a:pt x="144" y="224"/>
                  <a:pt x="72" y="192"/>
                </a:cubicBezTo>
                <a:cubicBezTo>
                  <a:pt x="0" y="160"/>
                  <a:pt x="32" y="32"/>
                  <a:pt x="24" y="0"/>
                </a:cubicBezTo>
              </a:path>
            </a:pathLst>
          </a:custGeom>
          <a:noFill/>
          <a:ln w="15875">
            <a:solidFill>
              <a:schemeClr val="tx1"/>
            </a:solidFill>
            <a:round/>
            <a:headEnd/>
            <a:tailEnd type="arrow" w="med" len="med"/>
          </a:ln>
        </p:spPr>
        <p:txBody>
          <a:bodyPr wrap="none" anchor="ctr"/>
          <a:lstStyle/>
          <a:p>
            <a:pPr eaLnBrk="0" hangingPunct="0"/>
            <a:endParaRPr lang="id-ID">
              <a:latin typeface="Calibri" pitchFamily="34" charset="0"/>
            </a:endParaRPr>
          </a:p>
        </p:txBody>
      </p:sp>
      <p:sp>
        <p:nvSpPr>
          <p:cNvPr id="26649" name="Freeform 1047"/>
          <p:cNvSpPr>
            <a:spLocks/>
          </p:cNvSpPr>
          <p:nvPr/>
        </p:nvSpPr>
        <p:spPr bwMode="auto">
          <a:xfrm>
            <a:off x="3276600" y="3886200"/>
            <a:ext cx="723900" cy="355600"/>
          </a:xfrm>
          <a:custGeom>
            <a:avLst/>
            <a:gdLst>
              <a:gd name="T0" fmla="*/ 2147483647 w 456"/>
              <a:gd name="T1" fmla="*/ 2147483647 h 224"/>
              <a:gd name="T2" fmla="*/ 2147483647 w 456"/>
              <a:gd name="T3" fmla="*/ 2147483647 h 224"/>
              <a:gd name="T4" fmla="*/ 2147483647 w 456"/>
              <a:gd name="T5" fmla="*/ 0 h 224"/>
              <a:gd name="T6" fmla="*/ 0 60000 65536"/>
              <a:gd name="T7" fmla="*/ 0 60000 65536"/>
              <a:gd name="T8" fmla="*/ 0 60000 65536"/>
              <a:gd name="T9" fmla="*/ 0 w 456"/>
              <a:gd name="T10" fmla="*/ 0 h 224"/>
              <a:gd name="T11" fmla="*/ 456 w 456"/>
              <a:gd name="T12" fmla="*/ 224 h 224"/>
            </a:gdLst>
            <a:ahLst/>
            <a:cxnLst>
              <a:cxn ang="T6">
                <a:pos x="T0" y="T1"/>
              </a:cxn>
              <a:cxn ang="T7">
                <a:pos x="T2" y="T3"/>
              </a:cxn>
              <a:cxn ang="T8">
                <a:pos x="T4" y="T5"/>
              </a:cxn>
            </a:cxnLst>
            <a:rect l="T9" t="T10" r="T11" b="T12"/>
            <a:pathLst>
              <a:path w="456" h="224">
                <a:moveTo>
                  <a:pt x="456" y="192"/>
                </a:moveTo>
                <a:cubicBezTo>
                  <a:pt x="300" y="208"/>
                  <a:pt x="144" y="224"/>
                  <a:pt x="72" y="192"/>
                </a:cubicBezTo>
                <a:cubicBezTo>
                  <a:pt x="0" y="160"/>
                  <a:pt x="32" y="32"/>
                  <a:pt x="24" y="0"/>
                </a:cubicBezTo>
              </a:path>
            </a:pathLst>
          </a:custGeom>
          <a:noFill/>
          <a:ln w="15875">
            <a:solidFill>
              <a:schemeClr val="tx1"/>
            </a:solidFill>
            <a:round/>
            <a:headEnd/>
            <a:tailEnd type="arrow" w="med" len="med"/>
          </a:ln>
        </p:spPr>
        <p:txBody>
          <a:bodyPr wrap="none" anchor="ctr"/>
          <a:lstStyle/>
          <a:p>
            <a:pPr eaLnBrk="0" hangingPunct="0"/>
            <a:endParaRPr lang="id-ID">
              <a:latin typeface="Calibri" pitchFamily="34" charset="0"/>
            </a:endParaRPr>
          </a:p>
        </p:txBody>
      </p:sp>
      <p:sp>
        <p:nvSpPr>
          <p:cNvPr id="26650" name="Freeform 1048"/>
          <p:cNvSpPr>
            <a:spLocks/>
          </p:cNvSpPr>
          <p:nvPr/>
        </p:nvSpPr>
        <p:spPr bwMode="auto">
          <a:xfrm>
            <a:off x="3733800" y="2667000"/>
            <a:ext cx="723900" cy="355600"/>
          </a:xfrm>
          <a:custGeom>
            <a:avLst/>
            <a:gdLst>
              <a:gd name="T0" fmla="*/ 2147483647 w 456"/>
              <a:gd name="T1" fmla="*/ 2147483647 h 224"/>
              <a:gd name="T2" fmla="*/ 2147483647 w 456"/>
              <a:gd name="T3" fmla="*/ 2147483647 h 224"/>
              <a:gd name="T4" fmla="*/ 2147483647 w 456"/>
              <a:gd name="T5" fmla="*/ 0 h 224"/>
              <a:gd name="T6" fmla="*/ 0 60000 65536"/>
              <a:gd name="T7" fmla="*/ 0 60000 65536"/>
              <a:gd name="T8" fmla="*/ 0 60000 65536"/>
              <a:gd name="T9" fmla="*/ 0 w 456"/>
              <a:gd name="T10" fmla="*/ 0 h 224"/>
              <a:gd name="T11" fmla="*/ 456 w 456"/>
              <a:gd name="T12" fmla="*/ 224 h 224"/>
            </a:gdLst>
            <a:ahLst/>
            <a:cxnLst>
              <a:cxn ang="T6">
                <a:pos x="T0" y="T1"/>
              </a:cxn>
              <a:cxn ang="T7">
                <a:pos x="T2" y="T3"/>
              </a:cxn>
              <a:cxn ang="T8">
                <a:pos x="T4" y="T5"/>
              </a:cxn>
            </a:cxnLst>
            <a:rect l="T9" t="T10" r="T11" b="T12"/>
            <a:pathLst>
              <a:path w="456" h="224">
                <a:moveTo>
                  <a:pt x="456" y="192"/>
                </a:moveTo>
                <a:cubicBezTo>
                  <a:pt x="300" y="208"/>
                  <a:pt x="144" y="224"/>
                  <a:pt x="72" y="192"/>
                </a:cubicBezTo>
                <a:cubicBezTo>
                  <a:pt x="0" y="160"/>
                  <a:pt x="32" y="32"/>
                  <a:pt x="24" y="0"/>
                </a:cubicBezTo>
              </a:path>
            </a:pathLst>
          </a:custGeom>
          <a:noFill/>
          <a:ln w="15875">
            <a:solidFill>
              <a:schemeClr val="tx1"/>
            </a:solidFill>
            <a:round/>
            <a:headEnd/>
            <a:tailEnd type="arrow" w="med" len="med"/>
          </a:ln>
        </p:spPr>
        <p:txBody>
          <a:bodyPr wrap="none" anchor="ctr"/>
          <a:lstStyle/>
          <a:p>
            <a:pPr eaLnBrk="0" hangingPunct="0"/>
            <a:endParaRPr lang="id-ID">
              <a:latin typeface="Calibri" pitchFamily="34" charset="0"/>
            </a:endParaRPr>
          </a:p>
        </p:txBody>
      </p:sp>
      <p:sp>
        <p:nvSpPr>
          <p:cNvPr id="44057" name="Text Box 1049"/>
          <p:cNvSpPr txBox="1">
            <a:spLocks noChangeArrowheads="1"/>
          </p:cNvSpPr>
          <p:nvPr/>
        </p:nvSpPr>
        <p:spPr bwMode="auto">
          <a:xfrm>
            <a:off x="482600" y="5059363"/>
            <a:ext cx="723900" cy="274637"/>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R &amp; D</a:t>
            </a:r>
          </a:p>
        </p:txBody>
      </p:sp>
      <p:sp>
        <p:nvSpPr>
          <p:cNvPr id="44058" name="Text Box 1050"/>
          <p:cNvSpPr txBox="1">
            <a:spLocks noChangeArrowheads="1"/>
          </p:cNvSpPr>
          <p:nvPr/>
        </p:nvSpPr>
        <p:spPr bwMode="auto">
          <a:xfrm>
            <a:off x="482600" y="4060825"/>
            <a:ext cx="1447800" cy="274638"/>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TECHNOLOGY</a:t>
            </a:r>
          </a:p>
        </p:txBody>
      </p:sp>
      <p:sp>
        <p:nvSpPr>
          <p:cNvPr id="44059" name="Text Box 1051"/>
          <p:cNvSpPr txBox="1">
            <a:spLocks noChangeArrowheads="1"/>
          </p:cNvSpPr>
          <p:nvPr/>
        </p:nvSpPr>
        <p:spPr bwMode="auto">
          <a:xfrm>
            <a:off x="466725" y="2849563"/>
            <a:ext cx="1025525" cy="274637"/>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PRODUCT</a:t>
            </a:r>
          </a:p>
        </p:txBody>
      </p:sp>
      <p:sp>
        <p:nvSpPr>
          <p:cNvPr id="44060" name="Text Box 1052"/>
          <p:cNvSpPr txBox="1">
            <a:spLocks noChangeArrowheads="1"/>
          </p:cNvSpPr>
          <p:nvPr/>
        </p:nvSpPr>
        <p:spPr bwMode="auto">
          <a:xfrm>
            <a:off x="482600" y="1900238"/>
            <a:ext cx="965200" cy="274637"/>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MARKET</a:t>
            </a:r>
          </a:p>
        </p:txBody>
      </p:sp>
      <p:sp>
        <p:nvSpPr>
          <p:cNvPr id="44061" name="AutoShape 1053"/>
          <p:cNvSpPr>
            <a:spLocks noChangeArrowheads="1"/>
          </p:cNvSpPr>
          <p:nvPr/>
        </p:nvSpPr>
        <p:spPr bwMode="auto">
          <a:xfrm>
            <a:off x="3733800" y="4648200"/>
            <a:ext cx="2286000" cy="1314450"/>
          </a:xfrm>
          <a:prstGeom prst="wedgeRectCallout">
            <a:avLst>
              <a:gd name="adj1" fmla="val -60833"/>
              <a:gd name="adj2" fmla="val -338"/>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marL="168275" indent="-168275" eaLnBrk="0" fontAlgn="auto" hangingPunct="0">
              <a:spcBef>
                <a:spcPts val="0"/>
              </a:spcBef>
              <a:spcAft>
                <a:spcPts val="0"/>
              </a:spcAft>
              <a:buFont typeface="Arial" charset="0"/>
              <a:buAutoNum type="arabicPeriod"/>
              <a:defRPr/>
            </a:pPr>
            <a:r>
              <a:rPr lang="sv-SE" sz="800">
                <a:latin typeface="+mn-lt"/>
              </a:rPr>
              <a:t>Isolasi dan identifikasi mikroba penghasil enzim hidrolitik.</a:t>
            </a:r>
          </a:p>
          <a:p>
            <a:pPr marL="168275" indent="-168275" eaLnBrk="0" fontAlgn="auto" hangingPunct="0">
              <a:spcBef>
                <a:spcPts val="0"/>
              </a:spcBef>
              <a:spcAft>
                <a:spcPts val="0"/>
              </a:spcAft>
              <a:buFont typeface="Arial" charset="0"/>
              <a:buAutoNum type="arabicPeriod"/>
              <a:defRPr/>
            </a:pPr>
            <a:r>
              <a:rPr lang="sv-SE" sz="800">
                <a:latin typeface="+mn-lt"/>
              </a:rPr>
              <a:t>Kloning &amp; manipulasi/karakterisasi gen</a:t>
            </a:r>
          </a:p>
          <a:p>
            <a:pPr marL="168275" indent="-168275" eaLnBrk="0" fontAlgn="auto" hangingPunct="0">
              <a:spcBef>
                <a:spcPts val="0"/>
              </a:spcBef>
              <a:spcAft>
                <a:spcPts val="0"/>
              </a:spcAft>
              <a:buFont typeface="Arial" charset="0"/>
              <a:buAutoNum type="arabicPeriod"/>
              <a:defRPr/>
            </a:pPr>
            <a:r>
              <a:rPr lang="sv-SE" sz="800">
                <a:latin typeface="+mn-lt"/>
              </a:rPr>
              <a:t>Pengembangan sistem sel ekspresi tinggi yang cocok untuk diterapkan di industri</a:t>
            </a:r>
          </a:p>
          <a:p>
            <a:pPr marL="168275" indent="-168275" eaLnBrk="0" fontAlgn="auto" hangingPunct="0">
              <a:spcBef>
                <a:spcPts val="0"/>
              </a:spcBef>
              <a:spcAft>
                <a:spcPts val="0"/>
              </a:spcAft>
              <a:buFont typeface="Arial" charset="0"/>
              <a:buAutoNum type="arabicPeriod"/>
              <a:defRPr/>
            </a:pPr>
            <a:r>
              <a:rPr lang="sv-SE" sz="800">
                <a:latin typeface="+mn-lt"/>
              </a:rPr>
              <a:t>Karakterisasi sumber substrat alami pada tumbuhan untuk enzim hidrolitik.</a:t>
            </a:r>
          </a:p>
          <a:p>
            <a:pPr marL="168275" indent="-168275" eaLnBrk="0" fontAlgn="auto" hangingPunct="0">
              <a:spcBef>
                <a:spcPts val="0"/>
              </a:spcBef>
              <a:spcAft>
                <a:spcPts val="0"/>
              </a:spcAft>
              <a:buFont typeface="Arial" charset="0"/>
              <a:buAutoNum type="arabicPeriod"/>
              <a:defRPr/>
            </a:pPr>
            <a:r>
              <a:rPr lang="sv-SE" sz="800">
                <a:latin typeface="+mn-lt"/>
              </a:rPr>
              <a:t>Manipulasi./karakterisasi gen penginduksi peningkatan pembentukan substrat pada tumbuhan </a:t>
            </a:r>
            <a:endParaRPr lang="en-US" sz="800">
              <a:latin typeface="+mn-lt"/>
            </a:endParaRPr>
          </a:p>
        </p:txBody>
      </p:sp>
      <p:sp>
        <p:nvSpPr>
          <p:cNvPr id="44062" name="AutoShape 1054"/>
          <p:cNvSpPr>
            <a:spLocks noChangeArrowheads="1"/>
          </p:cNvSpPr>
          <p:nvPr/>
        </p:nvSpPr>
        <p:spPr bwMode="auto">
          <a:xfrm>
            <a:off x="6096000" y="4038600"/>
            <a:ext cx="2590800" cy="1439863"/>
          </a:xfrm>
          <a:prstGeom prst="wedgeRectCallout">
            <a:avLst>
              <a:gd name="adj1" fmla="val -88602"/>
              <a:gd name="adj2" fmla="val -40056"/>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marL="168275" indent="-168275" eaLnBrk="0" fontAlgn="auto" hangingPunct="0">
              <a:spcBef>
                <a:spcPct val="50000"/>
              </a:spcBef>
              <a:spcAft>
                <a:spcPts val="0"/>
              </a:spcAft>
              <a:buFont typeface="Arial" charset="0"/>
              <a:buAutoNum type="arabicPeriod"/>
              <a:defRPr/>
            </a:pPr>
            <a:r>
              <a:rPr lang="sv-SE" sz="800">
                <a:latin typeface="+mn-lt"/>
              </a:rPr>
              <a:t>Karaterisasi sifat fisikokimia enzim-enzim khas untuk kebutuhan pasar; </a:t>
            </a:r>
          </a:p>
          <a:p>
            <a:pPr marL="168275" indent="-168275" eaLnBrk="0" fontAlgn="auto" hangingPunct="0">
              <a:spcBef>
                <a:spcPct val="50000"/>
              </a:spcBef>
              <a:spcAft>
                <a:spcPts val="0"/>
              </a:spcAft>
              <a:buFont typeface="Arial" charset="0"/>
              <a:buAutoNum type="arabicPeriod"/>
              <a:defRPr/>
            </a:pPr>
            <a:r>
              <a:rPr lang="sv-SE" sz="800">
                <a:latin typeface="+mn-lt"/>
              </a:rPr>
              <a:t>Pengembangan bahan baku produksi enzim; </a:t>
            </a:r>
          </a:p>
          <a:p>
            <a:pPr marL="168275" indent="-168275" eaLnBrk="0" fontAlgn="auto" hangingPunct="0">
              <a:spcBef>
                <a:spcPct val="50000"/>
              </a:spcBef>
              <a:spcAft>
                <a:spcPts val="0"/>
              </a:spcAft>
              <a:buFont typeface="Arial" charset="0"/>
              <a:buAutoNum type="arabicPeriod"/>
              <a:defRPr/>
            </a:pPr>
            <a:r>
              <a:rPr lang="sv-SE" sz="800">
                <a:latin typeface="+mn-lt"/>
              </a:rPr>
              <a:t>Pencarian dan pengembangan teknologi pemisahan dan pemurnian enzim; </a:t>
            </a:r>
          </a:p>
          <a:p>
            <a:pPr marL="168275" indent="-168275" eaLnBrk="0" fontAlgn="auto" hangingPunct="0">
              <a:spcBef>
                <a:spcPct val="50000"/>
              </a:spcBef>
              <a:spcAft>
                <a:spcPts val="0"/>
              </a:spcAft>
              <a:buFont typeface="Arial" charset="0"/>
              <a:buAutoNum type="arabicPeriod"/>
              <a:defRPr/>
            </a:pPr>
            <a:r>
              <a:rPr lang="sv-SE" sz="800">
                <a:latin typeface="+mn-lt"/>
              </a:rPr>
              <a:t>Pengembangan teknologi pemekatan dan penyetabilan produk enzim</a:t>
            </a:r>
          </a:p>
          <a:p>
            <a:pPr marL="168275" indent="-168275" eaLnBrk="0" fontAlgn="auto" hangingPunct="0">
              <a:spcBef>
                <a:spcPct val="50000"/>
              </a:spcBef>
              <a:spcAft>
                <a:spcPts val="0"/>
              </a:spcAft>
              <a:buFont typeface="Arial" charset="0"/>
              <a:buAutoNum type="arabicPeriod"/>
              <a:defRPr/>
            </a:pPr>
            <a:r>
              <a:rPr lang="sv-SE" sz="800">
                <a:latin typeface="+mn-lt"/>
              </a:rPr>
              <a:t>Pengembangan produksi substrat alami bagi enzim hidrolitik</a:t>
            </a:r>
            <a:endParaRPr lang="en-US" sz="800">
              <a:latin typeface="+mn-lt"/>
            </a:endParaRPr>
          </a:p>
        </p:txBody>
      </p:sp>
      <p:sp>
        <p:nvSpPr>
          <p:cNvPr id="44063" name="AutoShape 1055"/>
          <p:cNvSpPr>
            <a:spLocks noChangeArrowheads="1"/>
          </p:cNvSpPr>
          <p:nvPr/>
        </p:nvSpPr>
        <p:spPr bwMode="auto">
          <a:xfrm>
            <a:off x="6399213" y="2306638"/>
            <a:ext cx="2133600" cy="1073150"/>
          </a:xfrm>
          <a:prstGeom prst="wedgeRectCallout">
            <a:avLst>
              <a:gd name="adj1" fmla="val -71204"/>
              <a:gd name="adj2" fmla="val 18213"/>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marL="112713" indent="-112713" eaLnBrk="0" fontAlgn="auto" hangingPunct="0">
              <a:spcBef>
                <a:spcPct val="50000"/>
              </a:spcBef>
              <a:spcAft>
                <a:spcPts val="0"/>
              </a:spcAft>
              <a:buFont typeface="Arial" charset="0"/>
              <a:buAutoNum type="arabicPeriod"/>
              <a:defRPr/>
            </a:pPr>
            <a:r>
              <a:rPr lang="sv-SE" sz="800">
                <a:latin typeface="+mn-lt"/>
              </a:rPr>
              <a:t>Teknologi produksi enzim industri menggunakan fermentor atau bioreaktor</a:t>
            </a:r>
          </a:p>
          <a:p>
            <a:pPr marL="112713" indent="-112713" eaLnBrk="0" fontAlgn="auto" hangingPunct="0">
              <a:spcBef>
                <a:spcPct val="50000"/>
              </a:spcBef>
              <a:spcAft>
                <a:spcPts val="0"/>
              </a:spcAft>
              <a:buFont typeface="Arial" charset="0"/>
              <a:buAutoNum type="arabicPeriod"/>
              <a:defRPr/>
            </a:pPr>
            <a:r>
              <a:rPr lang="sv-SE" sz="800">
                <a:latin typeface="+mn-lt"/>
              </a:rPr>
              <a:t>Produk golongan karbohidrase </a:t>
            </a:r>
          </a:p>
          <a:p>
            <a:pPr marL="112713" indent="-112713" eaLnBrk="0" fontAlgn="auto" hangingPunct="0">
              <a:spcBef>
                <a:spcPct val="50000"/>
              </a:spcBef>
              <a:spcAft>
                <a:spcPts val="0"/>
              </a:spcAft>
              <a:buFont typeface="Arial" charset="0"/>
              <a:buAutoNum type="arabicPeriod"/>
              <a:defRPr/>
            </a:pPr>
            <a:r>
              <a:rPr lang="sv-SE" sz="800">
                <a:latin typeface="+mn-lt"/>
              </a:rPr>
              <a:t>Produk golongan protease </a:t>
            </a:r>
          </a:p>
          <a:p>
            <a:pPr marL="112713" indent="-112713" eaLnBrk="0" fontAlgn="auto" hangingPunct="0">
              <a:spcBef>
                <a:spcPct val="50000"/>
              </a:spcBef>
              <a:spcAft>
                <a:spcPts val="0"/>
              </a:spcAft>
              <a:buFont typeface="Arial" charset="0"/>
              <a:buAutoNum type="arabicPeriod"/>
              <a:defRPr/>
            </a:pPr>
            <a:r>
              <a:rPr lang="sv-SE" sz="800">
                <a:latin typeface="+mn-lt"/>
              </a:rPr>
              <a:t>Produk golongan lipase</a:t>
            </a:r>
          </a:p>
          <a:p>
            <a:pPr marL="112713" indent="-112713" eaLnBrk="0" fontAlgn="auto" hangingPunct="0">
              <a:spcBef>
                <a:spcPct val="50000"/>
              </a:spcBef>
              <a:spcAft>
                <a:spcPts val="0"/>
              </a:spcAft>
              <a:buFont typeface="Arial" charset="0"/>
              <a:buAutoNum type="arabicPeriod"/>
              <a:defRPr/>
            </a:pPr>
            <a:r>
              <a:rPr lang="sv-SE" sz="800">
                <a:latin typeface="+mn-lt"/>
              </a:rPr>
              <a:t>Teknologi produksi substrat alami</a:t>
            </a:r>
            <a:endParaRPr lang="en-US" sz="1200">
              <a:latin typeface="+mn-lt"/>
            </a:endParaRPr>
          </a:p>
        </p:txBody>
      </p:sp>
      <p:sp>
        <p:nvSpPr>
          <p:cNvPr id="44064" name="Text Box 1056"/>
          <p:cNvSpPr txBox="1">
            <a:spLocks noChangeArrowheads="1"/>
          </p:cNvSpPr>
          <p:nvPr/>
        </p:nvSpPr>
        <p:spPr bwMode="auto">
          <a:xfrm>
            <a:off x="7164388" y="1366838"/>
            <a:ext cx="1524000" cy="244475"/>
          </a:xfrm>
          <a:prstGeom prst="rect">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eaLnBrk="0" fontAlgn="auto" hangingPunct="0">
              <a:spcBef>
                <a:spcPct val="50000"/>
              </a:spcBef>
              <a:spcAft>
                <a:spcPts val="0"/>
              </a:spcAft>
              <a:defRPr/>
            </a:pPr>
            <a:r>
              <a:rPr lang="en-US" sz="1000">
                <a:latin typeface="+mn-lt"/>
              </a:rPr>
              <a:t>Produki ensim hidrolitik</a:t>
            </a:r>
          </a:p>
        </p:txBody>
      </p:sp>
      <p:pic>
        <p:nvPicPr>
          <p:cNvPr id="26659" name="Picture 1059" descr="images"/>
          <p:cNvPicPr>
            <a:picLocks noChangeAspect="1" noChangeArrowheads="1"/>
          </p:cNvPicPr>
          <p:nvPr/>
        </p:nvPicPr>
        <p:blipFill>
          <a:blip r:embed="rId3"/>
          <a:srcRect/>
          <a:stretch>
            <a:fillRect/>
          </a:stretch>
        </p:blipFill>
        <p:spPr bwMode="auto">
          <a:xfrm>
            <a:off x="0" y="152400"/>
            <a:ext cx="12192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4"/>
          <p:cNvSpPr>
            <a:spLocks noGrp="1"/>
          </p:cNvSpPr>
          <p:nvPr>
            <p:ph type="sldNum" sz="quarter" idx="12"/>
          </p:nvPr>
        </p:nvSpPr>
        <p:spPr/>
        <p:txBody>
          <a:bodyPr/>
          <a:lstStyle/>
          <a:p>
            <a:pPr>
              <a:defRPr/>
            </a:pPr>
            <a:fld id="{56EC6651-8D14-4B39-8B81-84649EC45F6C}" type="slidenum">
              <a:rPr lang="en-US"/>
              <a:pPr>
                <a:defRPr/>
              </a:pPr>
              <a:t>21</a:t>
            </a:fld>
            <a:endParaRPr lang="en-US"/>
          </a:p>
        </p:txBody>
      </p:sp>
      <p:sp>
        <p:nvSpPr>
          <p:cNvPr id="27651" name="Rectangle 58"/>
          <p:cNvSpPr>
            <a:spLocks noChangeArrowheads="1"/>
          </p:cNvSpPr>
          <p:nvPr/>
        </p:nvSpPr>
        <p:spPr bwMode="auto">
          <a:xfrm>
            <a:off x="1143000" y="1447800"/>
            <a:ext cx="7543800" cy="4343400"/>
          </a:xfrm>
          <a:prstGeom prst="rect">
            <a:avLst/>
          </a:prstGeom>
          <a:gradFill rotWithShape="0">
            <a:gsLst>
              <a:gs pos="0">
                <a:srgbClr val="0000FF">
                  <a:alpha val="3998"/>
                </a:srgbClr>
              </a:gs>
              <a:gs pos="100000">
                <a:srgbClr val="8282FF"/>
              </a:gs>
            </a:gsLst>
            <a:lin ang="0" scaled="1"/>
          </a:gradFill>
          <a:ln w="9525">
            <a:noFill/>
            <a:miter lim="800000"/>
            <a:headEnd/>
            <a:tailEnd/>
          </a:ln>
        </p:spPr>
        <p:txBody>
          <a:bodyPr wrap="none" anchor="ctr"/>
          <a:lstStyle/>
          <a:p>
            <a:pPr eaLnBrk="0" hangingPunct="0"/>
            <a:endParaRPr lang="id-ID">
              <a:latin typeface="Calibri" pitchFamily="34" charset="0"/>
            </a:endParaRPr>
          </a:p>
        </p:txBody>
      </p:sp>
      <p:sp>
        <p:nvSpPr>
          <p:cNvPr id="17410" name="Rectangle 2"/>
          <p:cNvSpPr>
            <a:spLocks noGrp="1" noChangeArrowheads="1"/>
          </p:cNvSpPr>
          <p:nvPr>
            <p:ph type="title"/>
          </p:nvPr>
        </p:nvSpPr>
        <p:spPr>
          <a:xfrm>
            <a:off x="1219200" y="304800"/>
            <a:ext cx="7924800" cy="8763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sz="3600" b="1" dirty="0">
                <a:solidFill>
                  <a:schemeClr val="bg1"/>
                </a:solidFill>
              </a:rPr>
              <a:t>New Biomaterial Production</a:t>
            </a:r>
          </a:p>
        </p:txBody>
      </p:sp>
      <p:sp>
        <p:nvSpPr>
          <p:cNvPr id="17417" name="Text Box 9"/>
          <p:cNvSpPr txBox="1">
            <a:spLocks noChangeArrowheads="1"/>
          </p:cNvSpPr>
          <p:nvPr/>
        </p:nvSpPr>
        <p:spPr bwMode="auto">
          <a:xfrm>
            <a:off x="1717675" y="4953000"/>
            <a:ext cx="1752600" cy="711200"/>
          </a:xfrm>
          <a:prstGeom prst="rect">
            <a:avLst/>
          </a:prstGeom>
          <a:solidFill>
            <a:srgbClr val="3366FF">
              <a:alpha val="50000"/>
            </a:srgbClr>
          </a:solidFill>
          <a:ln w="9525">
            <a:solidFill>
              <a:schemeClr val="bg1"/>
            </a:solid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MICROBA /PLANT/ANIMAL SCIENCE - RESEARCH - ACTIVITIES (2007-2009)</a:t>
            </a:r>
          </a:p>
        </p:txBody>
      </p:sp>
      <p:sp>
        <p:nvSpPr>
          <p:cNvPr id="17419" name="AutoShape 11"/>
          <p:cNvSpPr>
            <a:spLocks/>
          </p:cNvSpPr>
          <p:nvPr/>
        </p:nvSpPr>
        <p:spPr bwMode="auto">
          <a:xfrm>
            <a:off x="4691063" y="2743200"/>
            <a:ext cx="1752600" cy="558800"/>
          </a:xfrm>
          <a:prstGeom prst="borderCallout1">
            <a:avLst>
              <a:gd name="adj1" fmla="val 28801"/>
              <a:gd name="adj2" fmla="val -4347"/>
              <a:gd name="adj3" fmla="val 122398"/>
              <a:gd name="adj4" fmla="val -4347"/>
            </a:avLst>
          </a:prstGeom>
          <a:solidFill>
            <a:srgbClr val="3366FF">
              <a:alpha val="50000"/>
            </a:srgbClr>
          </a:solidFill>
          <a:ln w="9525">
            <a:solidFill>
              <a:schemeClr val="bg1"/>
            </a:solid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UTILIZATION - RESEARCH ACTIVITIES (2009-2012)</a:t>
            </a:r>
          </a:p>
        </p:txBody>
      </p:sp>
      <p:sp>
        <p:nvSpPr>
          <p:cNvPr id="17420" name="Text Box 12"/>
          <p:cNvSpPr txBox="1">
            <a:spLocks noChangeArrowheads="1"/>
          </p:cNvSpPr>
          <p:nvPr/>
        </p:nvSpPr>
        <p:spPr bwMode="auto">
          <a:xfrm>
            <a:off x="5843588" y="1844675"/>
            <a:ext cx="1752600" cy="406400"/>
          </a:xfrm>
          <a:prstGeom prst="rect">
            <a:avLst/>
          </a:prstGeom>
          <a:solidFill>
            <a:srgbClr val="3366FF">
              <a:alpha val="50000"/>
            </a:srgbClr>
          </a:solidFill>
          <a:ln w="9525">
            <a:solidFill>
              <a:schemeClr val="bg1"/>
            </a:solid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MARKET - RESEARCH ACTIVITIES (2012 - ?)</a:t>
            </a:r>
          </a:p>
        </p:txBody>
      </p:sp>
      <p:sp>
        <p:nvSpPr>
          <p:cNvPr id="27656" name="Line 16"/>
          <p:cNvSpPr>
            <a:spLocks noChangeShapeType="1"/>
          </p:cNvSpPr>
          <p:nvPr/>
        </p:nvSpPr>
        <p:spPr bwMode="auto">
          <a:xfrm>
            <a:off x="1143000" y="1295400"/>
            <a:ext cx="0" cy="4495800"/>
          </a:xfrm>
          <a:prstGeom prst="line">
            <a:avLst/>
          </a:prstGeom>
          <a:noFill/>
          <a:ln w="19050">
            <a:solidFill>
              <a:schemeClr val="tx1"/>
            </a:solidFill>
            <a:round/>
            <a:headEnd/>
            <a:tailEnd/>
          </a:ln>
        </p:spPr>
        <p:txBody>
          <a:bodyPr wrap="none" anchor="ctr"/>
          <a:lstStyle/>
          <a:p>
            <a:endParaRPr lang="id-ID"/>
          </a:p>
        </p:txBody>
      </p:sp>
      <p:sp>
        <p:nvSpPr>
          <p:cNvPr id="27657" name="Line 17"/>
          <p:cNvSpPr>
            <a:spLocks noChangeShapeType="1"/>
          </p:cNvSpPr>
          <p:nvPr/>
        </p:nvSpPr>
        <p:spPr bwMode="auto">
          <a:xfrm>
            <a:off x="1143000" y="5791200"/>
            <a:ext cx="7543800" cy="0"/>
          </a:xfrm>
          <a:prstGeom prst="line">
            <a:avLst/>
          </a:prstGeom>
          <a:noFill/>
          <a:ln w="19050">
            <a:solidFill>
              <a:schemeClr val="tx1"/>
            </a:solidFill>
            <a:round/>
            <a:headEnd/>
            <a:tailEnd/>
          </a:ln>
        </p:spPr>
        <p:txBody>
          <a:bodyPr wrap="none" anchor="ctr"/>
          <a:lstStyle/>
          <a:p>
            <a:endParaRPr lang="id-ID"/>
          </a:p>
        </p:txBody>
      </p:sp>
      <p:sp>
        <p:nvSpPr>
          <p:cNvPr id="17435" name="Freeform 27"/>
          <p:cNvSpPr>
            <a:spLocks/>
          </p:cNvSpPr>
          <p:nvPr/>
        </p:nvSpPr>
        <p:spPr bwMode="auto">
          <a:xfrm>
            <a:off x="1371600" y="1625600"/>
            <a:ext cx="6553200" cy="3632200"/>
          </a:xfrm>
          <a:custGeom>
            <a:avLst/>
            <a:gdLst/>
            <a:ahLst/>
            <a:cxnLst>
              <a:cxn ang="0">
                <a:pos x="0" y="2288"/>
              </a:cxn>
              <a:cxn ang="0">
                <a:pos x="1440" y="1952"/>
              </a:cxn>
              <a:cxn ang="0">
                <a:pos x="2592" y="320"/>
              </a:cxn>
              <a:cxn ang="0">
                <a:pos x="4128" y="32"/>
              </a:cxn>
            </a:cxnLst>
            <a:rect l="0" t="0" r="r" b="b"/>
            <a:pathLst>
              <a:path w="4128" h="2288">
                <a:moveTo>
                  <a:pt x="0" y="2288"/>
                </a:moveTo>
                <a:cubicBezTo>
                  <a:pt x="504" y="2284"/>
                  <a:pt x="1008" y="2280"/>
                  <a:pt x="1440" y="1952"/>
                </a:cubicBezTo>
                <a:cubicBezTo>
                  <a:pt x="1872" y="1624"/>
                  <a:pt x="2144" y="640"/>
                  <a:pt x="2592" y="320"/>
                </a:cubicBezTo>
                <a:cubicBezTo>
                  <a:pt x="3040" y="0"/>
                  <a:pt x="3872" y="80"/>
                  <a:pt x="4128" y="32"/>
                </a:cubicBezTo>
              </a:path>
            </a:pathLst>
          </a:custGeom>
          <a:noFill/>
          <a:ln w="38100" cap="flat">
            <a:solidFill>
              <a:srgbClr val="000080"/>
            </a:solidFill>
            <a:prstDash val="sysDot"/>
            <a:round/>
            <a:headEnd/>
            <a:tailEnd type="stealth" w="med" len="med"/>
          </a:ln>
          <a:effectLst>
            <a:outerShdw dist="35921" dir="2700000" algn="ctr" rotWithShape="0">
              <a:schemeClr val="bg2"/>
            </a:outerShdw>
          </a:effectLst>
        </p:spPr>
        <p:txBody>
          <a:bodyPr wrap="none" anchor="ctr"/>
          <a:lstStyle/>
          <a:p>
            <a:pPr eaLnBrk="0" fontAlgn="auto" hangingPunct="0">
              <a:spcBef>
                <a:spcPts val="0"/>
              </a:spcBef>
              <a:spcAft>
                <a:spcPts val="0"/>
              </a:spcAft>
              <a:defRPr/>
            </a:pPr>
            <a:endParaRPr lang="en-US">
              <a:latin typeface="+mn-lt"/>
            </a:endParaRPr>
          </a:p>
        </p:txBody>
      </p:sp>
      <p:sp>
        <p:nvSpPr>
          <p:cNvPr id="27659" name="Text Box 18"/>
          <p:cNvSpPr txBox="1">
            <a:spLocks noChangeArrowheads="1"/>
          </p:cNvSpPr>
          <p:nvPr/>
        </p:nvSpPr>
        <p:spPr bwMode="auto">
          <a:xfrm>
            <a:off x="3276600" y="6096000"/>
            <a:ext cx="3352800" cy="457200"/>
          </a:xfrm>
          <a:prstGeom prst="rect">
            <a:avLst/>
          </a:prstGeom>
          <a:noFill/>
          <a:ln w="9525">
            <a:noFill/>
            <a:miter lim="800000"/>
            <a:headEnd/>
            <a:tailEnd/>
          </a:ln>
        </p:spPr>
        <p:txBody>
          <a:bodyPr>
            <a:spAutoFit/>
          </a:bodyPr>
          <a:lstStyle/>
          <a:p>
            <a:pPr algn="ctr" eaLnBrk="0" hangingPunct="0">
              <a:spcBef>
                <a:spcPct val="50000"/>
              </a:spcBef>
            </a:pPr>
            <a:r>
              <a:rPr lang="en-US">
                <a:latin typeface="Calibri" pitchFamily="34" charset="0"/>
              </a:rPr>
              <a:t>Time (2008-2012)</a:t>
            </a:r>
          </a:p>
        </p:txBody>
      </p:sp>
      <p:sp>
        <p:nvSpPr>
          <p:cNvPr id="17418" name="Text Box 10"/>
          <p:cNvSpPr txBox="1">
            <a:spLocks noChangeArrowheads="1"/>
          </p:cNvSpPr>
          <p:nvPr/>
        </p:nvSpPr>
        <p:spPr bwMode="auto">
          <a:xfrm>
            <a:off x="4021138" y="4038600"/>
            <a:ext cx="1752600" cy="558800"/>
          </a:xfrm>
          <a:prstGeom prst="rect">
            <a:avLst/>
          </a:prstGeom>
          <a:solidFill>
            <a:srgbClr val="3366FF">
              <a:alpha val="50000"/>
            </a:srgbClr>
          </a:solidFill>
          <a:ln w="9525">
            <a:solidFill>
              <a:schemeClr val="bg1"/>
            </a:solid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PROCESSING - RESEARCH ACTIVITIES (2007-2010)</a:t>
            </a:r>
          </a:p>
        </p:txBody>
      </p:sp>
      <p:sp>
        <p:nvSpPr>
          <p:cNvPr id="27661" name="Line 28"/>
          <p:cNvSpPr>
            <a:spLocks noChangeShapeType="1"/>
          </p:cNvSpPr>
          <p:nvPr/>
        </p:nvSpPr>
        <p:spPr bwMode="auto">
          <a:xfrm>
            <a:off x="1143000" y="48768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7662" name="Line 29"/>
          <p:cNvSpPr>
            <a:spLocks noChangeShapeType="1"/>
          </p:cNvSpPr>
          <p:nvPr/>
        </p:nvSpPr>
        <p:spPr bwMode="auto">
          <a:xfrm>
            <a:off x="1143000" y="40386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7663" name="Line 30"/>
          <p:cNvSpPr>
            <a:spLocks noChangeShapeType="1"/>
          </p:cNvSpPr>
          <p:nvPr/>
        </p:nvSpPr>
        <p:spPr bwMode="auto">
          <a:xfrm>
            <a:off x="1143000" y="31242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7664" name="Line 31"/>
          <p:cNvSpPr>
            <a:spLocks noChangeShapeType="1"/>
          </p:cNvSpPr>
          <p:nvPr/>
        </p:nvSpPr>
        <p:spPr bwMode="auto">
          <a:xfrm>
            <a:off x="1143000" y="22860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7665" name="Line 32"/>
          <p:cNvSpPr>
            <a:spLocks noChangeShapeType="1"/>
          </p:cNvSpPr>
          <p:nvPr/>
        </p:nvSpPr>
        <p:spPr bwMode="auto">
          <a:xfrm>
            <a:off x="2209800" y="16764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7666" name="Line 33"/>
          <p:cNvSpPr>
            <a:spLocks noChangeShapeType="1"/>
          </p:cNvSpPr>
          <p:nvPr/>
        </p:nvSpPr>
        <p:spPr bwMode="auto">
          <a:xfrm>
            <a:off x="6858000" y="16764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7667" name="Line 34"/>
          <p:cNvSpPr>
            <a:spLocks noChangeShapeType="1"/>
          </p:cNvSpPr>
          <p:nvPr/>
        </p:nvSpPr>
        <p:spPr bwMode="auto">
          <a:xfrm>
            <a:off x="5334000" y="16764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7668" name="Line 35"/>
          <p:cNvSpPr>
            <a:spLocks noChangeShapeType="1"/>
          </p:cNvSpPr>
          <p:nvPr/>
        </p:nvSpPr>
        <p:spPr bwMode="auto">
          <a:xfrm>
            <a:off x="3733800" y="16764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7669" name="Text Box 38"/>
          <p:cNvSpPr txBox="1">
            <a:spLocks noChangeArrowheads="1"/>
          </p:cNvSpPr>
          <p:nvPr/>
        </p:nvSpPr>
        <p:spPr bwMode="auto">
          <a:xfrm>
            <a:off x="1219200" y="4581525"/>
            <a:ext cx="1905000" cy="228600"/>
          </a:xfrm>
          <a:prstGeom prst="rect">
            <a:avLst/>
          </a:prstGeom>
          <a:noFill/>
          <a:ln w="9525">
            <a:noFill/>
            <a:miter lim="800000"/>
            <a:headEnd/>
            <a:tailEnd/>
          </a:ln>
        </p:spPr>
        <p:txBody>
          <a:bodyPr>
            <a:spAutoFit/>
          </a:bodyPr>
          <a:lstStyle/>
          <a:p>
            <a:pPr algn="ctr" eaLnBrk="0" hangingPunct="0">
              <a:spcBef>
                <a:spcPct val="50000"/>
              </a:spcBef>
            </a:pPr>
            <a:r>
              <a:rPr lang="en-US" sz="900">
                <a:latin typeface="Calibri" pitchFamily="34" charset="0"/>
              </a:rPr>
              <a:t>Output: proses/produk/teknologi</a:t>
            </a:r>
          </a:p>
        </p:txBody>
      </p:sp>
      <p:sp>
        <p:nvSpPr>
          <p:cNvPr id="27670" name="Text Box 41"/>
          <p:cNvSpPr txBox="1">
            <a:spLocks noChangeArrowheads="1"/>
          </p:cNvSpPr>
          <p:nvPr/>
        </p:nvSpPr>
        <p:spPr bwMode="auto">
          <a:xfrm>
            <a:off x="2819400" y="3657600"/>
            <a:ext cx="1905000" cy="228600"/>
          </a:xfrm>
          <a:prstGeom prst="rect">
            <a:avLst/>
          </a:prstGeom>
          <a:noFill/>
          <a:ln w="9525">
            <a:noFill/>
            <a:miter lim="800000"/>
            <a:headEnd/>
            <a:tailEnd/>
          </a:ln>
        </p:spPr>
        <p:txBody>
          <a:bodyPr>
            <a:spAutoFit/>
          </a:bodyPr>
          <a:lstStyle/>
          <a:p>
            <a:pPr algn="ctr" eaLnBrk="0" hangingPunct="0">
              <a:spcBef>
                <a:spcPct val="50000"/>
              </a:spcBef>
            </a:pPr>
            <a:r>
              <a:rPr lang="en-US" sz="900">
                <a:latin typeface="Calibri" pitchFamily="34" charset="0"/>
              </a:rPr>
              <a:t>Output: proses/produk/teknologi</a:t>
            </a:r>
          </a:p>
        </p:txBody>
      </p:sp>
      <p:sp>
        <p:nvSpPr>
          <p:cNvPr id="27671" name="Text Box 42"/>
          <p:cNvSpPr txBox="1">
            <a:spLocks noChangeArrowheads="1"/>
          </p:cNvSpPr>
          <p:nvPr/>
        </p:nvSpPr>
        <p:spPr bwMode="auto">
          <a:xfrm>
            <a:off x="3429000" y="2438400"/>
            <a:ext cx="1905000" cy="228600"/>
          </a:xfrm>
          <a:prstGeom prst="rect">
            <a:avLst/>
          </a:prstGeom>
          <a:noFill/>
          <a:ln w="9525">
            <a:noFill/>
            <a:miter lim="800000"/>
            <a:headEnd/>
            <a:tailEnd/>
          </a:ln>
        </p:spPr>
        <p:txBody>
          <a:bodyPr>
            <a:spAutoFit/>
          </a:bodyPr>
          <a:lstStyle/>
          <a:p>
            <a:pPr algn="ctr" eaLnBrk="0" hangingPunct="0">
              <a:spcBef>
                <a:spcPct val="50000"/>
              </a:spcBef>
            </a:pPr>
            <a:r>
              <a:rPr lang="en-US" sz="900">
                <a:latin typeface="Calibri" pitchFamily="34" charset="0"/>
              </a:rPr>
              <a:t>Output: proses/produk/teknologi</a:t>
            </a:r>
          </a:p>
        </p:txBody>
      </p:sp>
      <p:sp>
        <p:nvSpPr>
          <p:cNvPr id="27672" name="Freeform 44"/>
          <p:cNvSpPr>
            <a:spLocks/>
          </p:cNvSpPr>
          <p:nvPr/>
        </p:nvSpPr>
        <p:spPr bwMode="auto">
          <a:xfrm>
            <a:off x="1562100" y="4800600"/>
            <a:ext cx="723900" cy="355600"/>
          </a:xfrm>
          <a:custGeom>
            <a:avLst/>
            <a:gdLst>
              <a:gd name="T0" fmla="*/ 2147483647 w 456"/>
              <a:gd name="T1" fmla="*/ 2147483647 h 224"/>
              <a:gd name="T2" fmla="*/ 2147483647 w 456"/>
              <a:gd name="T3" fmla="*/ 2147483647 h 224"/>
              <a:gd name="T4" fmla="*/ 2147483647 w 456"/>
              <a:gd name="T5" fmla="*/ 0 h 224"/>
              <a:gd name="T6" fmla="*/ 0 60000 65536"/>
              <a:gd name="T7" fmla="*/ 0 60000 65536"/>
              <a:gd name="T8" fmla="*/ 0 60000 65536"/>
              <a:gd name="T9" fmla="*/ 0 w 456"/>
              <a:gd name="T10" fmla="*/ 0 h 224"/>
              <a:gd name="T11" fmla="*/ 456 w 456"/>
              <a:gd name="T12" fmla="*/ 224 h 224"/>
            </a:gdLst>
            <a:ahLst/>
            <a:cxnLst>
              <a:cxn ang="T6">
                <a:pos x="T0" y="T1"/>
              </a:cxn>
              <a:cxn ang="T7">
                <a:pos x="T2" y="T3"/>
              </a:cxn>
              <a:cxn ang="T8">
                <a:pos x="T4" y="T5"/>
              </a:cxn>
            </a:cxnLst>
            <a:rect l="T9" t="T10" r="T11" b="T12"/>
            <a:pathLst>
              <a:path w="456" h="224">
                <a:moveTo>
                  <a:pt x="456" y="192"/>
                </a:moveTo>
                <a:cubicBezTo>
                  <a:pt x="300" y="208"/>
                  <a:pt x="144" y="224"/>
                  <a:pt x="72" y="192"/>
                </a:cubicBezTo>
                <a:cubicBezTo>
                  <a:pt x="0" y="160"/>
                  <a:pt x="32" y="32"/>
                  <a:pt x="24" y="0"/>
                </a:cubicBezTo>
              </a:path>
            </a:pathLst>
          </a:custGeom>
          <a:noFill/>
          <a:ln w="15875">
            <a:solidFill>
              <a:schemeClr val="tx1"/>
            </a:solidFill>
            <a:round/>
            <a:headEnd/>
            <a:tailEnd type="arrow" w="med" len="med"/>
          </a:ln>
        </p:spPr>
        <p:txBody>
          <a:bodyPr wrap="none" anchor="ctr"/>
          <a:lstStyle/>
          <a:p>
            <a:pPr eaLnBrk="0" hangingPunct="0"/>
            <a:endParaRPr lang="id-ID">
              <a:latin typeface="Calibri" pitchFamily="34" charset="0"/>
            </a:endParaRPr>
          </a:p>
        </p:txBody>
      </p:sp>
      <p:sp>
        <p:nvSpPr>
          <p:cNvPr id="27673" name="Freeform 45"/>
          <p:cNvSpPr>
            <a:spLocks/>
          </p:cNvSpPr>
          <p:nvPr/>
        </p:nvSpPr>
        <p:spPr bwMode="auto">
          <a:xfrm>
            <a:off x="3581400" y="3886200"/>
            <a:ext cx="723900" cy="355600"/>
          </a:xfrm>
          <a:custGeom>
            <a:avLst/>
            <a:gdLst>
              <a:gd name="T0" fmla="*/ 2147483647 w 456"/>
              <a:gd name="T1" fmla="*/ 2147483647 h 224"/>
              <a:gd name="T2" fmla="*/ 2147483647 w 456"/>
              <a:gd name="T3" fmla="*/ 2147483647 h 224"/>
              <a:gd name="T4" fmla="*/ 2147483647 w 456"/>
              <a:gd name="T5" fmla="*/ 0 h 224"/>
              <a:gd name="T6" fmla="*/ 0 60000 65536"/>
              <a:gd name="T7" fmla="*/ 0 60000 65536"/>
              <a:gd name="T8" fmla="*/ 0 60000 65536"/>
              <a:gd name="T9" fmla="*/ 0 w 456"/>
              <a:gd name="T10" fmla="*/ 0 h 224"/>
              <a:gd name="T11" fmla="*/ 456 w 456"/>
              <a:gd name="T12" fmla="*/ 224 h 224"/>
            </a:gdLst>
            <a:ahLst/>
            <a:cxnLst>
              <a:cxn ang="T6">
                <a:pos x="T0" y="T1"/>
              </a:cxn>
              <a:cxn ang="T7">
                <a:pos x="T2" y="T3"/>
              </a:cxn>
              <a:cxn ang="T8">
                <a:pos x="T4" y="T5"/>
              </a:cxn>
            </a:cxnLst>
            <a:rect l="T9" t="T10" r="T11" b="T12"/>
            <a:pathLst>
              <a:path w="456" h="224">
                <a:moveTo>
                  <a:pt x="456" y="192"/>
                </a:moveTo>
                <a:cubicBezTo>
                  <a:pt x="300" y="208"/>
                  <a:pt x="144" y="224"/>
                  <a:pt x="72" y="192"/>
                </a:cubicBezTo>
                <a:cubicBezTo>
                  <a:pt x="0" y="160"/>
                  <a:pt x="32" y="32"/>
                  <a:pt x="24" y="0"/>
                </a:cubicBezTo>
              </a:path>
            </a:pathLst>
          </a:custGeom>
          <a:noFill/>
          <a:ln w="15875">
            <a:solidFill>
              <a:schemeClr val="tx1"/>
            </a:solidFill>
            <a:round/>
            <a:headEnd/>
            <a:tailEnd type="arrow" w="med" len="med"/>
          </a:ln>
        </p:spPr>
        <p:txBody>
          <a:bodyPr wrap="none" anchor="ctr"/>
          <a:lstStyle/>
          <a:p>
            <a:pPr eaLnBrk="0" hangingPunct="0"/>
            <a:endParaRPr lang="id-ID">
              <a:latin typeface="Calibri" pitchFamily="34" charset="0"/>
            </a:endParaRPr>
          </a:p>
        </p:txBody>
      </p:sp>
      <p:sp>
        <p:nvSpPr>
          <p:cNvPr id="27674" name="Freeform 46"/>
          <p:cNvSpPr>
            <a:spLocks/>
          </p:cNvSpPr>
          <p:nvPr/>
        </p:nvSpPr>
        <p:spPr bwMode="auto">
          <a:xfrm>
            <a:off x="4038600" y="2667000"/>
            <a:ext cx="723900" cy="355600"/>
          </a:xfrm>
          <a:custGeom>
            <a:avLst/>
            <a:gdLst>
              <a:gd name="T0" fmla="*/ 2147483647 w 456"/>
              <a:gd name="T1" fmla="*/ 2147483647 h 224"/>
              <a:gd name="T2" fmla="*/ 2147483647 w 456"/>
              <a:gd name="T3" fmla="*/ 2147483647 h 224"/>
              <a:gd name="T4" fmla="*/ 2147483647 w 456"/>
              <a:gd name="T5" fmla="*/ 0 h 224"/>
              <a:gd name="T6" fmla="*/ 0 60000 65536"/>
              <a:gd name="T7" fmla="*/ 0 60000 65536"/>
              <a:gd name="T8" fmla="*/ 0 60000 65536"/>
              <a:gd name="T9" fmla="*/ 0 w 456"/>
              <a:gd name="T10" fmla="*/ 0 h 224"/>
              <a:gd name="T11" fmla="*/ 456 w 456"/>
              <a:gd name="T12" fmla="*/ 224 h 224"/>
            </a:gdLst>
            <a:ahLst/>
            <a:cxnLst>
              <a:cxn ang="T6">
                <a:pos x="T0" y="T1"/>
              </a:cxn>
              <a:cxn ang="T7">
                <a:pos x="T2" y="T3"/>
              </a:cxn>
              <a:cxn ang="T8">
                <a:pos x="T4" y="T5"/>
              </a:cxn>
            </a:cxnLst>
            <a:rect l="T9" t="T10" r="T11" b="T12"/>
            <a:pathLst>
              <a:path w="456" h="224">
                <a:moveTo>
                  <a:pt x="456" y="192"/>
                </a:moveTo>
                <a:cubicBezTo>
                  <a:pt x="300" y="208"/>
                  <a:pt x="144" y="224"/>
                  <a:pt x="72" y="192"/>
                </a:cubicBezTo>
                <a:cubicBezTo>
                  <a:pt x="0" y="160"/>
                  <a:pt x="32" y="32"/>
                  <a:pt x="24" y="0"/>
                </a:cubicBezTo>
              </a:path>
            </a:pathLst>
          </a:custGeom>
          <a:noFill/>
          <a:ln w="15875">
            <a:solidFill>
              <a:schemeClr val="tx1"/>
            </a:solidFill>
            <a:round/>
            <a:headEnd/>
            <a:tailEnd type="arrow" w="med" len="med"/>
          </a:ln>
        </p:spPr>
        <p:txBody>
          <a:bodyPr wrap="none" anchor="ctr"/>
          <a:lstStyle/>
          <a:p>
            <a:pPr eaLnBrk="0" hangingPunct="0"/>
            <a:endParaRPr lang="id-ID">
              <a:latin typeface="Calibri" pitchFamily="34" charset="0"/>
            </a:endParaRPr>
          </a:p>
        </p:txBody>
      </p:sp>
      <p:sp>
        <p:nvSpPr>
          <p:cNvPr id="17455" name="Text Box 47"/>
          <p:cNvSpPr txBox="1">
            <a:spLocks noChangeArrowheads="1"/>
          </p:cNvSpPr>
          <p:nvPr/>
        </p:nvSpPr>
        <p:spPr bwMode="auto">
          <a:xfrm>
            <a:off x="685800" y="4941888"/>
            <a:ext cx="914400" cy="274637"/>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R &amp; D</a:t>
            </a:r>
          </a:p>
        </p:txBody>
      </p:sp>
      <p:sp>
        <p:nvSpPr>
          <p:cNvPr id="17456" name="Text Box 48"/>
          <p:cNvSpPr txBox="1">
            <a:spLocks noChangeArrowheads="1"/>
          </p:cNvSpPr>
          <p:nvPr/>
        </p:nvSpPr>
        <p:spPr bwMode="auto">
          <a:xfrm>
            <a:off x="685800" y="4076700"/>
            <a:ext cx="1371600" cy="274638"/>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TECHNOLOGY</a:t>
            </a:r>
          </a:p>
        </p:txBody>
      </p:sp>
      <p:sp>
        <p:nvSpPr>
          <p:cNvPr id="17457" name="Text Box 49"/>
          <p:cNvSpPr txBox="1">
            <a:spLocks noChangeArrowheads="1"/>
          </p:cNvSpPr>
          <p:nvPr/>
        </p:nvSpPr>
        <p:spPr bwMode="auto">
          <a:xfrm>
            <a:off x="717550" y="2838450"/>
            <a:ext cx="990600" cy="274638"/>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PRODUCT</a:t>
            </a:r>
          </a:p>
        </p:txBody>
      </p:sp>
      <p:sp>
        <p:nvSpPr>
          <p:cNvPr id="17458" name="Text Box 50"/>
          <p:cNvSpPr txBox="1">
            <a:spLocks noChangeArrowheads="1"/>
          </p:cNvSpPr>
          <p:nvPr/>
        </p:nvSpPr>
        <p:spPr bwMode="auto">
          <a:xfrm>
            <a:off x="717550" y="1962150"/>
            <a:ext cx="990600" cy="274638"/>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MARKET</a:t>
            </a:r>
          </a:p>
        </p:txBody>
      </p:sp>
      <p:sp>
        <p:nvSpPr>
          <p:cNvPr id="17460" name="AutoShape 52"/>
          <p:cNvSpPr>
            <a:spLocks noChangeArrowheads="1"/>
          </p:cNvSpPr>
          <p:nvPr/>
        </p:nvSpPr>
        <p:spPr bwMode="auto">
          <a:xfrm>
            <a:off x="6324600" y="4038600"/>
            <a:ext cx="2590800" cy="1624013"/>
          </a:xfrm>
          <a:prstGeom prst="wedgeRectCallout">
            <a:avLst>
              <a:gd name="adj1" fmla="val -76102"/>
              <a:gd name="adj2" fmla="val -40380"/>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marL="168275" indent="-168275" eaLnBrk="0" fontAlgn="auto" hangingPunct="0">
              <a:spcBef>
                <a:spcPct val="50000"/>
              </a:spcBef>
              <a:spcAft>
                <a:spcPts val="0"/>
              </a:spcAft>
              <a:buFont typeface="Arial" charset="0"/>
              <a:buAutoNum type="arabicPeriod"/>
              <a:defRPr/>
            </a:pPr>
            <a:r>
              <a:rPr lang="en-US" sz="800">
                <a:latin typeface="+mn-lt"/>
                <a:ea typeface="MS Mincho" charset="-128"/>
              </a:rPr>
              <a:t>Perancangan bioreaktor, </a:t>
            </a:r>
          </a:p>
          <a:p>
            <a:pPr marL="168275" indent="-168275" eaLnBrk="0" fontAlgn="auto" hangingPunct="0">
              <a:spcBef>
                <a:spcPct val="50000"/>
              </a:spcBef>
              <a:spcAft>
                <a:spcPts val="0"/>
              </a:spcAft>
              <a:buFont typeface="Arial" charset="0"/>
              <a:buAutoNum type="arabicPeriod"/>
              <a:defRPr/>
            </a:pPr>
            <a:r>
              <a:rPr lang="en-US" sz="800">
                <a:latin typeface="+mn-lt"/>
                <a:ea typeface="MS Mincho" charset="-128"/>
              </a:rPr>
              <a:t>teknologi pemisahan biopolimer dari cairan kaldu (</a:t>
            </a:r>
            <a:r>
              <a:rPr lang="en-US" sz="800" i="1">
                <a:latin typeface="+mn-lt"/>
                <a:ea typeface="MS Mincho" charset="-128"/>
              </a:rPr>
              <a:t>broth fermentation</a:t>
            </a:r>
            <a:r>
              <a:rPr lang="en-US" sz="800">
                <a:latin typeface="+mn-lt"/>
                <a:ea typeface="MS Mincho" charset="-128"/>
              </a:rPr>
              <a:t>) </a:t>
            </a:r>
          </a:p>
          <a:p>
            <a:pPr marL="168275" indent="-168275" eaLnBrk="0" fontAlgn="auto" hangingPunct="0">
              <a:spcBef>
                <a:spcPct val="50000"/>
              </a:spcBef>
              <a:spcAft>
                <a:spcPts val="0"/>
              </a:spcAft>
              <a:buFont typeface="Arial" charset="0"/>
              <a:buAutoNum type="arabicPeriod"/>
              <a:defRPr/>
            </a:pPr>
            <a:r>
              <a:rPr lang="en-US" sz="800">
                <a:latin typeface="+mn-lt"/>
                <a:ea typeface="MS Mincho" charset="-128"/>
              </a:rPr>
              <a:t>rekayasa polimer untuk meningkatkan kinerja dari polimer</a:t>
            </a:r>
          </a:p>
          <a:p>
            <a:pPr marL="168275" indent="-168275" eaLnBrk="0" fontAlgn="auto" hangingPunct="0">
              <a:spcBef>
                <a:spcPct val="50000"/>
              </a:spcBef>
              <a:spcAft>
                <a:spcPts val="0"/>
              </a:spcAft>
              <a:buFont typeface="Arial" charset="0"/>
              <a:buAutoNum type="arabicPeriod"/>
              <a:defRPr/>
            </a:pPr>
            <a:r>
              <a:rPr lang="en-US" sz="800">
                <a:latin typeface="+mn-lt"/>
                <a:ea typeface="MS Mincho" charset="-128"/>
              </a:rPr>
              <a:t>Teknologi Tanaman transgenik &amp; peningkatan hasil pada host</a:t>
            </a:r>
          </a:p>
          <a:p>
            <a:pPr marL="168275" indent="-168275" eaLnBrk="0" fontAlgn="auto" hangingPunct="0">
              <a:spcBef>
                <a:spcPct val="50000"/>
              </a:spcBef>
              <a:spcAft>
                <a:spcPts val="0"/>
              </a:spcAft>
              <a:buFont typeface="Arial" charset="0"/>
              <a:buAutoNum type="arabicPeriod"/>
              <a:defRPr/>
            </a:pPr>
            <a:r>
              <a:rPr lang="en-US" sz="800">
                <a:latin typeface="+mn-lt"/>
                <a:ea typeface="MS Mincho" charset="-128"/>
              </a:rPr>
              <a:t>Peningkatan Teknologi hibrid (bio dan kimia) sistem dan bio-kimia katalis</a:t>
            </a:r>
          </a:p>
          <a:p>
            <a:pPr marL="168275" indent="-168275" eaLnBrk="0" fontAlgn="auto" hangingPunct="0">
              <a:spcBef>
                <a:spcPct val="50000"/>
              </a:spcBef>
              <a:spcAft>
                <a:spcPts val="0"/>
              </a:spcAft>
              <a:buFont typeface="Arial" charset="0"/>
              <a:buAutoNum type="arabicPeriod"/>
              <a:defRPr/>
            </a:pPr>
            <a:endParaRPr lang="en-US" sz="800">
              <a:latin typeface="+mn-lt"/>
              <a:ea typeface="MS Mincho" charset="-128"/>
            </a:endParaRPr>
          </a:p>
        </p:txBody>
      </p:sp>
      <p:sp>
        <p:nvSpPr>
          <p:cNvPr id="17462" name="AutoShape 54"/>
          <p:cNvSpPr>
            <a:spLocks noChangeArrowheads="1"/>
          </p:cNvSpPr>
          <p:nvPr/>
        </p:nvSpPr>
        <p:spPr bwMode="auto">
          <a:xfrm>
            <a:off x="3733800" y="4856163"/>
            <a:ext cx="2514600" cy="1195387"/>
          </a:xfrm>
          <a:prstGeom prst="wedgeRectCallout">
            <a:avLst>
              <a:gd name="adj1" fmla="val -74051"/>
              <a:gd name="adj2" fmla="val -65"/>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marL="168275" indent="-168275" eaLnBrk="0" fontAlgn="auto" hangingPunct="0">
              <a:spcBef>
                <a:spcPct val="50000"/>
              </a:spcBef>
              <a:spcAft>
                <a:spcPts val="0"/>
              </a:spcAft>
              <a:buFont typeface="Arial" charset="0"/>
              <a:buAutoNum type="arabicPeriod"/>
              <a:defRPr/>
            </a:pPr>
            <a:r>
              <a:rPr lang="en-US" sz="800">
                <a:latin typeface="+mn-lt"/>
              </a:rPr>
              <a:t>Isolasi &amp; Karakterisasi Mikroba penghasil PHB &amp; rekayasa genetika</a:t>
            </a:r>
          </a:p>
          <a:p>
            <a:pPr marL="168275" indent="-168275" eaLnBrk="0" fontAlgn="auto" hangingPunct="0">
              <a:spcBef>
                <a:spcPct val="50000"/>
              </a:spcBef>
              <a:spcAft>
                <a:spcPts val="0"/>
              </a:spcAft>
              <a:buFont typeface="Arial" charset="0"/>
              <a:buAutoNum type="arabicPeriod"/>
              <a:defRPr/>
            </a:pPr>
            <a:r>
              <a:rPr lang="en-US" sz="800">
                <a:latin typeface="+mn-lt"/>
              </a:rPr>
              <a:t>Peningkatan produktivitas &amp; hasil biopolimer tanpa rekayasa genetika</a:t>
            </a:r>
          </a:p>
          <a:p>
            <a:pPr marL="168275" indent="-168275" eaLnBrk="0" fontAlgn="auto" hangingPunct="0">
              <a:spcBef>
                <a:spcPct val="50000"/>
              </a:spcBef>
              <a:spcAft>
                <a:spcPts val="0"/>
              </a:spcAft>
              <a:buFont typeface="Arial" charset="0"/>
              <a:buAutoNum type="arabicPeriod"/>
              <a:defRPr/>
            </a:pPr>
            <a:r>
              <a:rPr lang="en-US" sz="800">
                <a:latin typeface="+mn-lt"/>
              </a:rPr>
              <a:t>Rekayasa metabolic pathway dari mikroba</a:t>
            </a:r>
          </a:p>
          <a:p>
            <a:pPr marL="168275" indent="-168275" eaLnBrk="0" fontAlgn="auto" hangingPunct="0">
              <a:spcBef>
                <a:spcPct val="50000"/>
              </a:spcBef>
              <a:spcAft>
                <a:spcPts val="0"/>
              </a:spcAft>
              <a:buFont typeface="Arial" charset="0"/>
              <a:buAutoNum type="arabicPeriod"/>
              <a:defRPr/>
            </a:pPr>
            <a:r>
              <a:rPr lang="en-US" sz="800">
                <a:latin typeface="+mn-lt"/>
              </a:rPr>
              <a:t>Pemanfaatan substrat (low cost substrate)</a:t>
            </a:r>
          </a:p>
          <a:p>
            <a:pPr marL="168275" indent="-168275" eaLnBrk="0" fontAlgn="auto" hangingPunct="0">
              <a:spcBef>
                <a:spcPct val="50000"/>
              </a:spcBef>
              <a:spcAft>
                <a:spcPts val="0"/>
              </a:spcAft>
              <a:buFont typeface="Arial" charset="0"/>
              <a:buNone/>
              <a:defRPr/>
            </a:pPr>
            <a:endParaRPr lang="en-US" sz="800">
              <a:latin typeface="+mn-lt"/>
            </a:endParaRPr>
          </a:p>
        </p:txBody>
      </p:sp>
      <p:sp>
        <p:nvSpPr>
          <p:cNvPr id="17463" name="AutoShape 55"/>
          <p:cNvSpPr>
            <a:spLocks noChangeArrowheads="1"/>
          </p:cNvSpPr>
          <p:nvPr/>
        </p:nvSpPr>
        <p:spPr bwMode="auto">
          <a:xfrm>
            <a:off x="6691313" y="2286000"/>
            <a:ext cx="2057400" cy="704850"/>
          </a:xfrm>
          <a:prstGeom prst="wedgeRectCallout">
            <a:avLst>
              <a:gd name="adj1" fmla="val -79861"/>
              <a:gd name="adj2" fmla="val 34912"/>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marL="112713" indent="-112713" eaLnBrk="0" fontAlgn="auto" hangingPunct="0">
              <a:spcBef>
                <a:spcPct val="50000"/>
              </a:spcBef>
              <a:spcAft>
                <a:spcPts val="0"/>
              </a:spcAft>
              <a:buFont typeface="Arial" charset="0"/>
              <a:buAutoNum type="arabicPeriod"/>
              <a:defRPr/>
            </a:pPr>
            <a:r>
              <a:rPr lang="en-US" sz="800">
                <a:latin typeface="+mn-lt"/>
              </a:rPr>
              <a:t>Biomaterial -Bioplastik/biopolimer</a:t>
            </a:r>
          </a:p>
          <a:p>
            <a:pPr marL="112713" indent="-112713" eaLnBrk="0" fontAlgn="auto" hangingPunct="0">
              <a:spcBef>
                <a:spcPct val="50000"/>
              </a:spcBef>
              <a:spcAft>
                <a:spcPts val="0"/>
              </a:spcAft>
              <a:buFont typeface="Arial" charset="0"/>
              <a:buAutoNum type="arabicPeriod"/>
              <a:defRPr/>
            </a:pPr>
            <a:r>
              <a:rPr lang="en-US" sz="800">
                <a:latin typeface="+mn-lt"/>
              </a:rPr>
              <a:t>Model Tanaman transgenik</a:t>
            </a:r>
          </a:p>
          <a:p>
            <a:pPr marL="112713" indent="-112713" eaLnBrk="0" fontAlgn="auto" hangingPunct="0">
              <a:spcBef>
                <a:spcPct val="50000"/>
              </a:spcBef>
              <a:spcAft>
                <a:spcPts val="0"/>
              </a:spcAft>
              <a:buFont typeface="Arial" charset="0"/>
              <a:buAutoNum type="arabicPeriod"/>
              <a:defRPr/>
            </a:pPr>
            <a:r>
              <a:rPr lang="en-US" sz="800">
                <a:latin typeface="+mn-lt"/>
              </a:rPr>
              <a:t>Pengembangan biopolmer standard untuk berbagai aplikasi/kegunaan</a:t>
            </a:r>
          </a:p>
        </p:txBody>
      </p:sp>
      <p:sp>
        <p:nvSpPr>
          <p:cNvPr id="17464" name="Text Box 56"/>
          <p:cNvSpPr txBox="1">
            <a:spLocks noChangeArrowheads="1"/>
          </p:cNvSpPr>
          <p:nvPr/>
        </p:nvSpPr>
        <p:spPr bwMode="auto">
          <a:xfrm>
            <a:off x="6777038" y="1341438"/>
            <a:ext cx="2187575" cy="274637"/>
          </a:xfrm>
          <a:prstGeom prst="rect">
            <a:avLst/>
          </a:prstGeom>
          <a:solidFill>
            <a:schemeClr val="hlink"/>
          </a:solidFill>
          <a:ln w="9525">
            <a:noFill/>
            <a:miter lim="800000"/>
            <a:headEnd/>
            <a:tailEnd/>
          </a:ln>
          <a:effectLst>
            <a:outerShdw dist="35921" dir="2700000" algn="ctr" rotWithShape="0">
              <a:schemeClr val="bg2"/>
            </a:outerShdw>
          </a:effectLst>
        </p:spPr>
        <p:txBody>
          <a:bodyPr>
            <a:spAutoFit/>
          </a:bodyPr>
          <a:lstStyle/>
          <a:p>
            <a:pPr algn="ctr" eaLnBrk="0" fontAlgn="auto" hangingPunct="0">
              <a:spcBef>
                <a:spcPct val="50000"/>
              </a:spcBef>
              <a:spcAft>
                <a:spcPts val="0"/>
              </a:spcAft>
              <a:defRPr/>
            </a:pPr>
            <a:r>
              <a:rPr lang="en-US" sz="1200">
                <a:latin typeface="+mn-lt"/>
              </a:rPr>
              <a:t>Biopolimer</a:t>
            </a:r>
          </a:p>
        </p:txBody>
      </p:sp>
      <p:pic>
        <p:nvPicPr>
          <p:cNvPr id="27683" name="Picture 59" descr="images"/>
          <p:cNvPicPr>
            <a:picLocks noChangeAspect="1" noChangeArrowheads="1"/>
          </p:cNvPicPr>
          <p:nvPr/>
        </p:nvPicPr>
        <p:blipFill>
          <a:blip r:embed="rId3"/>
          <a:srcRect/>
          <a:stretch>
            <a:fillRect/>
          </a:stretch>
        </p:blipFill>
        <p:spPr bwMode="auto">
          <a:xfrm>
            <a:off x="0" y="190500"/>
            <a:ext cx="12192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4"/>
          <p:cNvSpPr>
            <a:spLocks noGrp="1"/>
          </p:cNvSpPr>
          <p:nvPr>
            <p:ph type="sldNum" sz="quarter" idx="12"/>
          </p:nvPr>
        </p:nvSpPr>
        <p:spPr/>
        <p:txBody>
          <a:bodyPr/>
          <a:lstStyle/>
          <a:p>
            <a:pPr>
              <a:defRPr/>
            </a:pPr>
            <a:fld id="{7752DBDD-2633-4148-935C-66E488017E9C}" type="slidenum">
              <a:rPr lang="en-US"/>
              <a:pPr>
                <a:defRPr/>
              </a:pPr>
              <a:t>22</a:t>
            </a:fld>
            <a:endParaRPr lang="en-US"/>
          </a:p>
        </p:txBody>
      </p:sp>
      <p:sp>
        <p:nvSpPr>
          <p:cNvPr id="18468" name="Rectangle 36"/>
          <p:cNvSpPr>
            <a:spLocks noChangeArrowheads="1"/>
          </p:cNvSpPr>
          <p:nvPr/>
        </p:nvSpPr>
        <p:spPr bwMode="auto">
          <a:xfrm>
            <a:off x="838200" y="1676400"/>
            <a:ext cx="7543800" cy="4419600"/>
          </a:xfrm>
          <a:prstGeom prst="rect">
            <a:avLst/>
          </a:prstGeom>
          <a:gradFill rotWithShape="0">
            <a:gsLst>
              <a:gs pos="0">
                <a:schemeClr val="bg2">
                  <a:alpha val="89000"/>
                </a:schemeClr>
              </a:gs>
              <a:gs pos="100000">
                <a:schemeClr val="bg2">
                  <a:gamma/>
                  <a:tint val="13725"/>
                  <a:invGamma/>
                </a:schemeClr>
              </a:gs>
            </a:gsLst>
            <a:lin ang="0" scaled="1"/>
          </a:gradFill>
          <a:ln w="9525">
            <a:noFill/>
            <a:miter lim="800000"/>
            <a:headEnd/>
            <a:tailEnd/>
          </a:ln>
          <a:effectLst/>
        </p:spPr>
        <p:txBody>
          <a:bodyPr wrap="none" anchor="ctr"/>
          <a:lstStyle/>
          <a:p>
            <a:pPr eaLnBrk="0" fontAlgn="auto" hangingPunct="0">
              <a:spcBef>
                <a:spcPts val="0"/>
              </a:spcBef>
              <a:spcAft>
                <a:spcPts val="0"/>
              </a:spcAft>
              <a:defRPr/>
            </a:pPr>
            <a:endParaRPr lang="en-US">
              <a:latin typeface="+mn-lt"/>
            </a:endParaRPr>
          </a:p>
        </p:txBody>
      </p:sp>
      <p:sp>
        <p:nvSpPr>
          <p:cNvPr id="18434" name="Rectangle 2"/>
          <p:cNvSpPr>
            <a:spLocks noGrp="1" noChangeArrowheads="1"/>
          </p:cNvSpPr>
          <p:nvPr>
            <p:ph type="title"/>
          </p:nvPr>
        </p:nvSpPr>
        <p:spPr>
          <a:xfrm>
            <a:off x="1143000" y="495300"/>
            <a:ext cx="8001000" cy="9144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sz="3600" b="1" dirty="0" err="1">
                <a:solidFill>
                  <a:schemeClr val="bg1"/>
                </a:solidFill>
              </a:rPr>
              <a:t>Pharma</a:t>
            </a:r>
            <a:r>
              <a:rPr lang="en-US" sz="3600" b="1" dirty="0">
                <a:solidFill>
                  <a:schemeClr val="bg1"/>
                </a:solidFill>
              </a:rPr>
              <a:t> and </a:t>
            </a:r>
            <a:r>
              <a:rPr lang="en-US" sz="3600" b="1" dirty="0" err="1">
                <a:solidFill>
                  <a:schemeClr val="bg1"/>
                </a:solidFill>
              </a:rPr>
              <a:t>Neutricetical</a:t>
            </a:r>
            <a:r>
              <a:rPr lang="en-US" sz="3600" b="1" dirty="0">
                <a:solidFill>
                  <a:schemeClr val="bg1"/>
                </a:solidFill>
              </a:rPr>
              <a:t> Production</a:t>
            </a:r>
          </a:p>
        </p:txBody>
      </p:sp>
      <p:sp>
        <p:nvSpPr>
          <p:cNvPr id="18435" name="Text Box 3"/>
          <p:cNvSpPr txBox="1">
            <a:spLocks noChangeArrowheads="1"/>
          </p:cNvSpPr>
          <p:nvPr/>
        </p:nvSpPr>
        <p:spPr bwMode="auto">
          <a:xfrm>
            <a:off x="1835150" y="5300663"/>
            <a:ext cx="1944688" cy="549275"/>
          </a:xfrm>
          <a:prstGeom prst="rect">
            <a:avLst/>
          </a:prstGeom>
          <a:solidFill>
            <a:srgbClr val="343680">
              <a:alpha val="50000"/>
            </a:srgbClr>
          </a:solidFill>
          <a:ln w="9525">
            <a:noFill/>
            <a:miter lim="800000"/>
            <a:headEnd/>
            <a:tailEnd/>
          </a:ln>
          <a:effectLst>
            <a:outerShdw dist="35921" dir="2700000" algn="ctr" rotWithShape="0">
              <a:srgbClr val="808080">
                <a:alpha val="50000"/>
              </a:srgbClr>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MICROBA /PLANT/ANIMAL SCIENCE - RESEARCH - ACTIVITIES (2007-2009)</a:t>
            </a:r>
          </a:p>
        </p:txBody>
      </p:sp>
      <p:sp>
        <p:nvSpPr>
          <p:cNvPr id="18436" name="Text Box 4"/>
          <p:cNvSpPr txBox="1">
            <a:spLocks noChangeArrowheads="1"/>
          </p:cNvSpPr>
          <p:nvPr/>
        </p:nvSpPr>
        <p:spPr bwMode="auto">
          <a:xfrm>
            <a:off x="4343400" y="3048000"/>
            <a:ext cx="1812925" cy="396875"/>
          </a:xfrm>
          <a:prstGeom prst="rect">
            <a:avLst/>
          </a:prstGeom>
          <a:solidFill>
            <a:srgbClr val="343680">
              <a:alpha val="50000"/>
            </a:srgbClr>
          </a:solidFill>
          <a:ln w="9525">
            <a:noFill/>
            <a:miter lim="800000"/>
            <a:headEnd/>
            <a:tailEnd/>
          </a:ln>
          <a:effectLst>
            <a:outerShdw dist="35921" dir="2700000" algn="ctr" rotWithShape="0">
              <a:srgbClr val="808080">
                <a:alpha val="50000"/>
              </a:srgbClr>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UTILIZATION - RESEARCH ACTIVITIES (2009-2012)</a:t>
            </a:r>
          </a:p>
        </p:txBody>
      </p:sp>
      <p:sp>
        <p:nvSpPr>
          <p:cNvPr id="18437" name="Text Box 5"/>
          <p:cNvSpPr txBox="1">
            <a:spLocks noChangeArrowheads="1"/>
          </p:cNvSpPr>
          <p:nvPr/>
        </p:nvSpPr>
        <p:spPr bwMode="auto">
          <a:xfrm>
            <a:off x="5699125" y="2133600"/>
            <a:ext cx="1752600" cy="396875"/>
          </a:xfrm>
          <a:prstGeom prst="rect">
            <a:avLst/>
          </a:prstGeom>
          <a:solidFill>
            <a:srgbClr val="343680">
              <a:alpha val="50000"/>
            </a:srgbClr>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MARKET - RESEARCH ACTIVITIES (2012- ?)</a:t>
            </a:r>
          </a:p>
        </p:txBody>
      </p:sp>
      <p:sp>
        <p:nvSpPr>
          <p:cNvPr id="28680" name="Line 6"/>
          <p:cNvSpPr>
            <a:spLocks noChangeShapeType="1"/>
          </p:cNvSpPr>
          <p:nvPr/>
        </p:nvSpPr>
        <p:spPr bwMode="auto">
          <a:xfrm>
            <a:off x="838200" y="1524000"/>
            <a:ext cx="0" cy="4572000"/>
          </a:xfrm>
          <a:prstGeom prst="line">
            <a:avLst/>
          </a:prstGeom>
          <a:noFill/>
          <a:ln w="19050">
            <a:solidFill>
              <a:schemeClr val="tx1"/>
            </a:solidFill>
            <a:round/>
            <a:headEnd/>
            <a:tailEnd/>
          </a:ln>
        </p:spPr>
        <p:txBody>
          <a:bodyPr wrap="none" anchor="ctr"/>
          <a:lstStyle/>
          <a:p>
            <a:endParaRPr lang="id-ID"/>
          </a:p>
        </p:txBody>
      </p:sp>
      <p:sp>
        <p:nvSpPr>
          <p:cNvPr id="28681" name="Line 7"/>
          <p:cNvSpPr>
            <a:spLocks noChangeShapeType="1"/>
          </p:cNvSpPr>
          <p:nvPr/>
        </p:nvSpPr>
        <p:spPr bwMode="auto">
          <a:xfrm>
            <a:off x="838200" y="6096000"/>
            <a:ext cx="7543800" cy="0"/>
          </a:xfrm>
          <a:prstGeom prst="line">
            <a:avLst/>
          </a:prstGeom>
          <a:noFill/>
          <a:ln w="19050">
            <a:solidFill>
              <a:schemeClr val="tx1"/>
            </a:solidFill>
            <a:round/>
            <a:headEnd/>
            <a:tailEnd/>
          </a:ln>
        </p:spPr>
        <p:txBody>
          <a:bodyPr wrap="none" anchor="ctr"/>
          <a:lstStyle/>
          <a:p>
            <a:endParaRPr lang="id-ID"/>
          </a:p>
        </p:txBody>
      </p:sp>
      <p:sp>
        <p:nvSpPr>
          <p:cNvPr id="18440" name="Freeform 8"/>
          <p:cNvSpPr>
            <a:spLocks/>
          </p:cNvSpPr>
          <p:nvPr/>
        </p:nvSpPr>
        <p:spPr bwMode="auto">
          <a:xfrm>
            <a:off x="1066800" y="1930400"/>
            <a:ext cx="6553200" cy="3632200"/>
          </a:xfrm>
          <a:custGeom>
            <a:avLst/>
            <a:gdLst/>
            <a:ahLst/>
            <a:cxnLst>
              <a:cxn ang="0">
                <a:pos x="0" y="2288"/>
              </a:cxn>
              <a:cxn ang="0">
                <a:pos x="1440" y="1952"/>
              </a:cxn>
              <a:cxn ang="0">
                <a:pos x="2592" y="320"/>
              </a:cxn>
              <a:cxn ang="0">
                <a:pos x="4128" y="32"/>
              </a:cxn>
            </a:cxnLst>
            <a:rect l="0" t="0" r="r" b="b"/>
            <a:pathLst>
              <a:path w="4128" h="2288">
                <a:moveTo>
                  <a:pt x="0" y="2288"/>
                </a:moveTo>
                <a:cubicBezTo>
                  <a:pt x="504" y="2284"/>
                  <a:pt x="1008" y="2280"/>
                  <a:pt x="1440" y="1952"/>
                </a:cubicBezTo>
                <a:cubicBezTo>
                  <a:pt x="1872" y="1624"/>
                  <a:pt x="2144" y="640"/>
                  <a:pt x="2592" y="320"/>
                </a:cubicBezTo>
                <a:cubicBezTo>
                  <a:pt x="3040" y="0"/>
                  <a:pt x="3872" y="80"/>
                  <a:pt x="4128" y="32"/>
                </a:cubicBezTo>
              </a:path>
            </a:pathLst>
          </a:custGeom>
          <a:noFill/>
          <a:ln w="38100" cap="flat">
            <a:solidFill>
              <a:srgbClr val="000080"/>
            </a:solidFill>
            <a:prstDash val="sysDot"/>
            <a:round/>
            <a:headEnd/>
            <a:tailEnd type="stealth" w="med" len="med"/>
          </a:ln>
          <a:effectLst>
            <a:outerShdw dist="35921" dir="2700000" algn="ctr" rotWithShape="0">
              <a:schemeClr val="bg2"/>
            </a:outerShdw>
          </a:effectLst>
        </p:spPr>
        <p:txBody>
          <a:bodyPr wrap="none" anchor="ctr"/>
          <a:lstStyle/>
          <a:p>
            <a:pPr eaLnBrk="0" fontAlgn="auto" hangingPunct="0">
              <a:spcBef>
                <a:spcPts val="0"/>
              </a:spcBef>
              <a:spcAft>
                <a:spcPts val="0"/>
              </a:spcAft>
              <a:defRPr/>
            </a:pPr>
            <a:endParaRPr lang="en-US">
              <a:latin typeface="+mn-lt"/>
            </a:endParaRPr>
          </a:p>
        </p:txBody>
      </p:sp>
      <p:sp>
        <p:nvSpPr>
          <p:cNvPr id="28683" name="Text Box 9"/>
          <p:cNvSpPr txBox="1">
            <a:spLocks noChangeArrowheads="1"/>
          </p:cNvSpPr>
          <p:nvPr/>
        </p:nvSpPr>
        <p:spPr bwMode="auto">
          <a:xfrm>
            <a:off x="838200" y="6248400"/>
            <a:ext cx="7467600" cy="457200"/>
          </a:xfrm>
          <a:prstGeom prst="rect">
            <a:avLst/>
          </a:prstGeom>
          <a:noFill/>
          <a:ln w="9525">
            <a:noFill/>
            <a:miter lim="800000"/>
            <a:headEnd/>
            <a:tailEnd/>
          </a:ln>
        </p:spPr>
        <p:txBody>
          <a:bodyPr>
            <a:spAutoFit/>
          </a:bodyPr>
          <a:lstStyle/>
          <a:p>
            <a:pPr eaLnBrk="0" hangingPunct="0">
              <a:spcBef>
                <a:spcPct val="50000"/>
              </a:spcBef>
            </a:pPr>
            <a:endParaRPr lang="id-ID">
              <a:latin typeface="Calibri" pitchFamily="34" charset="0"/>
            </a:endParaRPr>
          </a:p>
        </p:txBody>
      </p:sp>
      <p:sp>
        <p:nvSpPr>
          <p:cNvPr id="18442" name="Text Box 10"/>
          <p:cNvSpPr txBox="1">
            <a:spLocks noChangeArrowheads="1"/>
          </p:cNvSpPr>
          <p:nvPr/>
        </p:nvSpPr>
        <p:spPr bwMode="auto">
          <a:xfrm>
            <a:off x="3810000" y="4343400"/>
            <a:ext cx="1841500" cy="549275"/>
          </a:xfrm>
          <a:prstGeom prst="rect">
            <a:avLst/>
          </a:prstGeom>
          <a:solidFill>
            <a:srgbClr val="343680">
              <a:alpha val="50000"/>
            </a:srgbClr>
          </a:solidFill>
          <a:ln w="9525">
            <a:noFill/>
            <a:miter lim="800000"/>
            <a:headEnd/>
            <a:tailEnd/>
          </a:ln>
          <a:effectLst>
            <a:outerShdw dist="35921" dir="2700000" algn="ctr" rotWithShape="0">
              <a:srgbClr val="808080">
                <a:alpha val="50000"/>
              </a:srgbClr>
            </a:outerShdw>
          </a:effectLst>
        </p:spPr>
        <p:txBody>
          <a:bodyPr>
            <a:spAutoFit/>
          </a:bodyPr>
          <a:lstStyle/>
          <a:p>
            <a:pPr algn="ctr" eaLnBrk="0" fontAlgn="auto" hangingPunct="0">
              <a:spcBef>
                <a:spcPct val="50000"/>
              </a:spcBef>
              <a:spcAft>
                <a:spcPts val="0"/>
              </a:spcAft>
              <a:defRPr/>
            </a:pPr>
            <a:r>
              <a:rPr lang="en-US" sz="1000">
                <a:solidFill>
                  <a:schemeClr val="bg1"/>
                </a:solidFill>
                <a:latin typeface="+mn-lt"/>
              </a:rPr>
              <a:t>PROCESSING - RESEARCH ACTIVITIES (2007-2010)</a:t>
            </a:r>
          </a:p>
        </p:txBody>
      </p:sp>
      <p:sp>
        <p:nvSpPr>
          <p:cNvPr id="28685" name="Line 11"/>
          <p:cNvSpPr>
            <a:spLocks noChangeShapeType="1"/>
          </p:cNvSpPr>
          <p:nvPr/>
        </p:nvSpPr>
        <p:spPr bwMode="auto">
          <a:xfrm>
            <a:off x="838200" y="51816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8686" name="Line 12"/>
          <p:cNvSpPr>
            <a:spLocks noChangeShapeType="1"/>
          </p:cNvSpPr>
          <p:nvPr/>
        </p:nvSpPr>
        <p:spPr bwMode="auto">
          <a:xfrm>
            <a:off x="838200" y="43434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8687" name="Line 13"/>
          <p:cNvSpPr>
            <a:spLocks noChangeShapeType="1"/>
          </p:cNvSpPr>
          <p:nvPr/>
        </p:nvSpPr>
        <p:spPr bwMode="auto">
          <a:xfrm>
            <a:off x="838200" y="34290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8688" name="Line 14"/>
          <p:cNvSpPr>
            <a:spLocks noChangeShapeType="1"/>
          </p:cNvSpPr>
          <p:nvPr/>
        </p:nvSpPr>
        <p:spPr bwMode="auto">
          <a:xfrm>
            <a:off x="838200" y="2590800"/>
            <a:ext cx="7315200" cy="0"/>
          </a:xfrm>
          <a:prstGeom prst="line">
            <a:avLst/>
          </a:prstGeom>
          <a:noFill/>
          <a:ln w="9525" cap="rnd">
            <a:solidFill>
              <a:schemeClr val="tx1"/>
            </a:solidFill>
            <a:prstDash val="sysDot"/>
            <a:round/>
            <a:headEnd/>
            <a:tailEnd/>
          </a:ln>
        </p:spPr>
        <p:txBody>
          <a:bodyPr wrap="none" anchor="ctr"/>
          <a:lstStyle/>
          <a:p>
            <a:endParaRPr lang="id-ID"/>
          </a:p>
        </p:txBody>
      </p:sp>
      <p:sp>
        <p:nvSpPr>
          <p:cNvPr id="28689" name="Line 15"/>
          <p:cNvSpPr>
            <a:spLocks noChangeShapeType="1"/>
          </p:cNvSpPr>
          <p:nvPr/>
        </p:nvSpPr>
        <p:spPr bwMode="auto">
          <a:xfrm>
            <a:off x="1905000" y="19812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8690" name="Line 16"/>
          <p:cNvSpPr>
            <a:spLocks noChangeShapeType="1"/>
          </p:cNvSpPr>
          <p:nvPr/>
        </p:nvSpPr>
        <p:spPr bwMode="auto">
          <a:xfrm>
            <a:off x="6553200" y="19812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8691" name="Line 17"/>
          <p:cNvSpPr>
            <a:spLocks noChangeShapeType="1"/>
          </p:cNvSpPr>
          <p:nvPr/>
        </p:nvSpPr>
        <p:spPr bwMode="auto">
          <a:xfrm>
            <a:off x="5029200" y="19812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8692" name="Line 18"/>
          <p:cNvSpPr>
            <a:spLocks noChangeShapeType="1"/>
          </p:cNvSpPr>
          <p:nvPr/>
        </p:nvSpPr>
        <p:spPr bwMode="auto">
          <a:xfrm>
            <a:off x="3429000" y="1981200"/>
            <a:ext cx="0" cy="4114800"/>
          </a:xfrm>
          <a:prstGeom prst="line">
            <a:avLst/>
          </a:prstGeom>
          <a:noFill/>
          <a:ln w="9525">
            <a:solidFill>
              <a:schemeClr val="tx1"/>
            </a:solidFill>
            <a:prstDash val="sysDot"/>
            <a:round/>
            <a:headEnd/>
            <a:tailEnd/>
          </a:ln>
        </p:spPr>
        <p:txBody>
          <a:bodyPr wrap="none" anchor="ctr"/>
          <a:lstStyle/>
          <a:p>
            <a:endParaRPr lang="id-ID"/>
          </a:p>
        </p:txBody>
      </p:sp>
      <p:sp>
        <p:nvSpPr>
          <p:cNvPr id="28693" name="Text Box 19"/>
          <p:cNvSpPr txBox="1">
            <a:spLocks noChangeArrowheads="1"/>
          </p:cNvSpPr>
          <p:nvPr/>
        </p:nvSpPr>
        <p:spPr bwMode="auto">
          <a:xfrm>
            <a:off x="914400" y="4800600"/>
            <a:ext cx="1905000" cy="228600"/>
          </a:xfrm>
          <a:prstGeom prst="rect">
            <a:avLst/>
          </a:prstGeom>
          <a:noFill/>
          <a:ln w="9525">
            <a:noFill/>
            <a:miter lim="800000"/>
            <a:headEnd/>
            <a:tailEnd/>
          </a:ln>
        </p:spPr>
        <p:txBody>
          <a:bodyPr>
            <a:spAutoFit/>
          </a:bodyPr>
          <a:lstStyle/>
          <a:p>
            <a:pPr algn="ctr" eaLnBrk="0" hangingPunct="0">
              <a:spcBef>
                <a:spcPct val="50000"/>
              </a:spcBef>
            </a:pPr>
            <a:r>
              <a:rPr lang="en-US" sz="900">
                <a:latin typeface="Calibri" pitchFamily="34" charset="0"/>
              </a:rPr>
              <a:t>Output: proses/produk/teknologi</a:t>
            </a:r>
          </a:p>
        </p:txBody>
      </p:sp>
      <p:sp>
        <p:nvSpPr>
          <p:cNvPr id="28694" name="Text Box 20"/>
          <p:cNvSpPr txBox="1">
            <a:spLocks noChangeArrowheads="1"/>
          </p:cNvSpPr>
          <p:nvPr/>
        </p:nvSpPr>
        <p:spPr bwMode="auto">
          <a:xfrm>
            <a:off x="2514600" y="3962400"/>
            <a:ext cx="1905000" cy="228600"/>
          </a:xfrm>
          <a:prstGeom prst="rect">
            <a:avLst/>
          </a:prstGeom>
          <a:noFill/>
          <a:ln w="9525">
            <a:noFill/>
            <a:miter lim="800000"/>
            <a:headEnd/>
            <a:tailEnd/>
          </a:ln>
        </p:spPr>
        <p:txBody>
          <a:bodyPr>
            <a:spAutoFit/>
          </a:bodyPr>
          <a:lstStyle/>
          <a:p>
            <a:pPr algn="ctr" eaLnBrk="0" hangingPunct="0">
              <a:spcBef>
                <a:spcPct val="50000"/>
              </a:spcBef>
            </a:pPr>
            <a:r>
              <a:rPr lang="en-US" sz="900">
                <a:latin typeface="Calibri" pitchFamily="34" charset="0"/>
              </a:rPr>
              <a:t>Output: proses/produk/teknologi</a:t>
            </a:r>
          </a:p>
        </p:txBody>
      </p:sp>
      <p:sp>
        <p:nvSpPr>
          <p:cNvPr id="28695" name="Text Box 21"/>
          <p:cNvSpPr txBox="1">
            <a:spLocks noChangeArrowheads="1"/>
          </p:cNvSpPr>
          <p:nvPr/>
        </p:nvSpPr>
        <p:spPr bwMode="auto">
          <a:xfrm>
            <a:off x="3124200" y="2743200"/>
            <a:ext cx="1905000" cy="228600"/>
          </a:xfrm>
          <a:prstGeom prst="rect">
            <a:avLst/>
          </a:prstGeom>
          <a:noFill/>
          <a:ln w="9525">
            <a:noFill/>
            <a:miter lim="800000"/>
            <a:headEnd/>
            <a:tailEnd/>
          </a:ln>
        </p:spPr>
        <p:txBody>
          <a:bodyPr>
            <a:spAutoFit/>
          </a:bodyPr>
          <a:lstStyle/>
          <a:p>
            <a:pPr algn="ctr" eaLnBrk="0" hangingPunct="0">
              <a:spcBef>
                <a:spcPct val="50000"/>
              </a:spcBef>
            </a:pPr>
            <a:r>
              <a:rPr lang="en-US" sz="900">
                <a:latin typeface="Calibri" pitchFamily="34" charset="0"/>
              </a:rPr>
              <a:t>Output: proses/produk/teknologi</a:t>
            </a:r>
          </a:p>
        </p:txBody>
      </p:sp>
      <p:sp>
        <p:nvSpPr>
          <p:cNvPr id="28696" name="Freeform 22"/>
          <p:cNvSpPr>
            <a:spLocks/>
          </p:cNvSpPr>
          <p:nvPr/>
        </p:nvSpPr>
        <p:spPr bwMode="auto">
          <a:xfrm>
            <a:off x="1257300" y="5105400"/>
            <a:ext cx="723900" cy="355600"/>
          </a:xfrm>
          <a:custGeom>
            <a:avLst/>
            <a:gdLst>
              <a:gd name="T0" fmla="*/ 2147483647 w 456"/>
              <a:gd name="T1" fmla="*/ 2147483647 h 224"/>
              <a:gd name="T2" fmla="*/ 2147483647 w 456"/>
              <a:gd name="T3" fmla="*/ 2147483647 h 224"/>
              <a:gd name="T4" fmla="*/ 2147483647 w 456"/>
              <a:gd name="T5" fmla="*/ 0 h 224"/>
              <a:gd name="T6" fmla="*/ 0 60000 65536"/>
              <a:gd name="T7" fmla="*/ 0 60000 65536"/>
              <a:gd name="T8" fmla="*/ 0 60000 65536"/>
              <a:gd name="T9" fmla="*/ 0 w 456"/>
              <a:gd name="T10" fmla="*/ 0 h 224"/>
              <a:gd name="T11" fmla="*/ 456 w 456"/>
              <a:gd name="T12" fmla="*/ 224 h 224"/>
            </a:gdLst>
            <a:ahLst/>
            <a:cxnLst>
              <a:cxn ang="T6">
                <a:pos x="T0" y="T1"/>
              </a:cxn>
              <a:cxn ang="T7">
                <a:pos x="T2" y="T3"/>
              </a:cxn>
              <a:cxn ang="T8">
                <a:pos x="T4" y="T5"/>
              </a:cxn>
            </a:cxnLst>
            <a:rect l="T9" t="T10" r="T11" b="T12"/>
            <a:pathLst>
              <a:path w="456" h="224">
                <a:moveTo>
                  <a:pt x="456" y="192"/>
                </a:moveTo>
                <a:cubicBezTo>
                  <a:pt x="300" y="208"/>
                  <a:pt x="144" y="224"/>
                  <a:pt x="72" y="192"/>
                </a:cubicBezTo>
                <a:cubicBezTo>
                  <a:pt x="0" y="160"/>
                  <a:pt x="32" y="32"/>
                  <a:pt x="24" y="0"/>
                </a:cubicBezTo>
              </a:path>
            </a:pathLst>
          </a:custGeom>
          <a:noFill/>
          <a:ln w="15875">
            <a:solidFill>
              <a:schemeClr val="tx1"/>
            </a:solidFill>
            <a:round/>
            <a:headEnd/>
            <a:tailEnd type="arrow" w="med" len="med"/>
          </a:ln>
        </p:spPr>
        <p:txBody>
          <a:bodyPr wrap="none" anchor="ctr"/>
          <a:lstStyle/>
          <a:p>
            <a:pPr eaLnBrk="0" hangingPunct="0"/>
            <a:endParaRPr lang="id-ID">
              <a:latin typeface="Calibri" pitchFamily="34" charset="0"/>
            </a:endParaRPr>
          </a:p>
        </p:txBody>
      </p:sp>
      <p:sp>
        <p:nvSpPr>
          <p:cNvPr id="28697" name="Freeform 23"/>
          <p:cNvSpPr>
            <a:spLocks/>
          </p:cNvSpPr>
          <p:nvPr/>
        </p:nvSpPr>
        <p:spPr bwMode="auto">
          <a:xfrm>
            <a:off x="3276600" y="4191000"/>
            <a:ext cx="723900" cy="355600"/>
          </a:xfrm>
          <a:custGeom>
            <a:avLst/>
            <a:gdLst>
              <a:gd name="T0" fmla="*/ 2147483647 w 456"/>
              <a:gd name="T1" fmla="*/ 2147483647 h 224"/>
              <a:gd name="T2" fmla="*/ 2147483647 w 456"/>
              <a:gd name="T3" fmla="*/ 2147483647 h 224"/>
              <a:gd name="T4" fmla="*/ 2147483647 w 456"/>
              <a:gd name="T5" fmla="*/ 0 h 224"/>
              <a:gd name="T6" fmla="*/ 0 60000 65536"/>
              <a:gd name="T7" fmla="*/ 0 60000 65536"/>
              <a:gd name="T8" fmla="*/ 0 60000 65536"/>
              <a:gd name="T9" fmla="*/ 0 w 456"/>
              <a:gd name="T10" fmla="*/ 0 h 224"/>
              <a:gd name="T11" fmla="*/ 456 w 456"/>
              <a:gd name="T12" fmla="*/ 224 h 224"/>
            </a:gdLst>
            <a:ahLst/>
            <a:cxnLst>
              <a:cxn ang="T6">
                <a:pos x="T0" y="T1"/>
              </a:cxn>
              <a:cxn ang="T7">
                <a:pos x="T2" y="T3"/>
              </a:cxn>
              <a:cxn ang="T8">
                <a:pos x="T4" y="T5"/>
              </a:cxn>
            </a:cxnLst>
            <a:rect l="T9" t="T10" r="T11" b="T12"/>
            <a:pathLst>
              <a:path w="456" h="224">
                <a:moveTo>
                  <a:pt x="456" y="192"/>
                </a:moveTo>
                <a:cubicBezTo>
                  <a:pt x="300" y="208"/>
                  <a:pt x="144" y="224"/>
                  <a:pt x="72" y="192"/>
                </a:cubicBezTo>
                <a:cubicBezTo>
                  <a:pt x="0" y="160"/>
                  <a:pt x="32" y="32"/>
                  <a:pt x="24" y="0"/>
                </a:cubicBezTo>
              </a:path>
            </a:pathLst>
          </a:custGeom>
          <a:noFill/>
          <a:ln w="15875">
            <a:solidFill>
              <a:schemeClr val="tx1"/>
            </a:solidFill>
            <a:round/>
            <a:headEnd/>
            <a:tailEnd type="arrow" w="med" len="med"/>
          </a:ln>
        </p:spPr>
        <p:txBody>
          <a:bodyPr wrap="none" anchor="ctr"/>
          <a:lstStyle/>
          <a:p>
            <a:pPr eaLnBrk="0" hangingPunct="0"/>
            <a:endParaRPr lang="id-ID">
              <a:latin typeface="Calibri" pitchFamily="34" charset="0"/>
            </a:endParaRPr>
          </a:p>
        </p:txBody>
      </p:sp>
      <p:sp>
        <p:nvSpPr>
          <p:cNvPr id="28698" name="Freeform 24"/>
          <p:cNvSpPr>
            <a:spLocks/>
          </p:cNvSpPr>
          <p:nvPr/>
        </p:nvSpPr>
        <p:spPr bwMode="auto">
          <a:xfrm>
            <a:off x="3733800" y="2971800"/>
            <a:ext cx="723900" cy="355600"/>
          </a:xfrm>
          <a:custGeom>
            <a:avLst/>
            <a:gdLst>
              <a:gd name="T0" fmla="*/ 2147483647 w 456"/>
              <a:gd name="T1" fmla="*/ 2147483647 h 224"/>
              <a:gd name="T2" fmla="*/ 2147483647 w 456"/>
              <a:gd name="T3" fmla="*/ 2147483647 h 224"/>
              <a:gd name="T4" fmla="*/ 2147483647 w 456"/>
              <a:gd name="T5" fmla="*/ 0 h 224"/>
              <a:gd name="T6" fmla="*/ 0 60000 65536"/>
              <a:gd name="T7" fmla="*/ 0 60000 65536"/>
              <a:gd name="T8" fmla="*/ 0 60000 65536"/>
              <a:gd name="T9" fmla="*/ 0 w 456"/>
              <a:gd name="T10" fmla="*/ 0 h 224"/>
              <a:gd name="T11" fmla="*/ 456 w 456"/>
              <a:gd name="T12" fmla="*/ 224 h 224"/>
            </a:gdLst>
            <a:ahLst/>
            <a:cxnLst>
              <a:cxn ang="T6">
                <a:pos x="T0" y="T1"/>
              </a:cxn>
              <a:cxn ang="T7">
                <a:pos x="T2" y="T3"/>
              </a:cxn>
              <a:cxn ang="T8">
                <a:pos x="T4" y="T5"/>
              </a:cxn>
            </a:cxnLst>
            <a:rect l="T9" t="T10" r="T11" b="T12"/>
            <a:pathLst>
              <a:path w="456" h="224">
                <a:moveTo>
                  <a:pt x="456" y="192"/>
                </a:moveTo>
                <a:cubicBezTo>
                  <a:pt x="300" y="208"/>
                  <a:pt x="144" y="224"/>
                  <a:pt x="72" y="192"/>
                </a:cubicBezTo>
                <a:cubicBezTo>
                  <a:pt x="0" y="160"/>
                  <a:pt x="32" y="32"/>
                  <a:pt x="24" y="0"/>
                </a:cubicBezTo>
              </a:path>
            </a:pathLst>
          </a:custGeom>
          <a:noFill/>
          <a:ln w="15875">
            <a:solidFill>
              <a:schemeClr val="tx1"/>
            </a:solidFill>
            <a:round/>
            <a:headEnd/>
            <a:tailEnd type="arrow" w="med" len="med"/>
          </a:ln>
        </p:spPr>
        <p:txBody>
          <a:bodyPr wrap="none" anchor="ctr"/>
          <a:lstStyle/>
          <a:p>
            <a:pPr eaLnBrk="0" hangingPunct="0"/>
            <a:endParaRPr lang="id-ID">
              <a:latin typeface="Calibri" pitchFamily="34" charset="0"/>
            </a:endParaRPr>
          </a:p>
        </p:txBody>
      </p:sp>
      <p:sp>
        <p:nvSpPr>
          <p:cNvPr id="18457" name="Text Box 25"/>
          <p:cNvSpPr txBox="1">
            <a:spLocks noChangeArrowheads="1"/>
          </p:cNvSpPr>
          <p:nvPr/>
        </p:nvSpPr>
        <p:spPr bwMode="auto">
          <a:xfrm>
            <a:off x="401638" y="5257800"/>
            <a:ext cx="762000" cy="274638"/>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R &amp; D</a:t>
            </a:r>
          </a:p>
        </p:txBody>
      </p:sp>
      <p:sp>
        <p:nvSpPr>
          <p:cNvPr id="18458" name="Text Box 26"/>
          <p:cNvSpPr txBox="1">
            <a:spLocks noChangeArrowheads="1"/>
          </p:cNvSpPr>
          <p:nvPr/>
        </p:nvSpPr>
        <p:spPr bwMode="auto">
          <a:xfrm>
            <a:off x="412750" y="4343400"/>
            <a:ext cx="1295400" cy="274638"/>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TECHNOLOGY</a:t>
            </a:r>
          </a:p>
        </p:txBody>
      </p:sp>
      <p:sp>
        <p:nvSpPr>
          <p:cNvPr id="18459" name="Text Box 27"/>
          <p:cNvSpPr txBox="1">
            <a:spLocks noChangeArrowheads="1"/>
          </p:cNvSpPr>
          <p:nvPr/>
        </p:nvSpPr>
        <p:spPr bwMode="auto">
          <a:xfrm>
            <a:off x="381000" y="3067050"/>
            <a:ext cx="1066800" cy="274638"/>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a:latin typeface="+mn-lt"/>
              </a:rPr>
              <a:t>PRODUCT</a:t>
            </a:r>
          </a:p>
        </p:txBody>
      </p:sp>
      <p:sp>
        <p:nvSpPr>
          <p:cNvPr id="18460" name="Text Box 28"/>
          <p:cNvSpPr txBox="1">
            <a:spLocks noChangeArrowheads="1"/>
          </p:cNvSpPr>
          <p:nvPr/>
        </p:nvSpPr>
        <p:spPr bwMode="auto">
          <a:xfrm>
            <a:off x="403225" y="2200275"/>
            <a:ext cx="914400" cy="274638"/>
          </a:xfrm>
          <a:prstGeom prst="rect">
            <a:avLst/>
          </a:prstGeom>
          <a:solidFill>
            <a:schemeClr val="accent1"/>
          </a:solidFill>
          <a:ln w="9525">
            <a:noFill/>
            <a:miter lim="800000"/>
            <a:headEnd/>
            <a:tailEnd/>
          </a:ln>
          <a:effectLst>
            <a:outerShdw dist="35921" dir="2700000" algn="ctr" rotWithShape="0">
              <a:srgbClr val="808080"/>
            </a:outerShdw>
          </a:effectLst>
        </p:spPr>
        <p:txBody>
          <a:bodyPr>
            <a:spAutoFit/>
          </a:bodyPr>
          <a:lstStyle/>
          <a:p>
            <a:pPr algn="ctr" eaLnBrk="0" fontAlgn="auto" hangingPunct="0">
              <a:spcBef>
                <a:spcPct val="50000"/>
              </a:spcBef>
              <a:spcAft>
                <a:spcPts val="0"/>
              </a:spcAft>
              <a:defRPr/>
            </a:pPr>
            <a:r>
              <a:rPr lang="en-US" sz="1200" dirty="0">
                <a:latin typeface="+mn-lt"/>
              </a:rPr>
              <a:t>MARKET</a:t>
            </a:r>
          </a:p>
        </p:txBody>
      </p:sp>
      <p:sp>
        <p:nvSpPr>
          <p:cNvPr id="28703" name="Text Box 30"/>
          <p:cNvSpPr txBox="1">
            <a:spLocks noChangeArrowheads="1"/>
          </p:cNvSpPr>
          <p:nvPr/>
        </p:nvSpPr>
        <p:spPr bwMode="auto">
          <a:xfrm>
            <a:off x="3810000" y="5257800"/>
            <a:ext cx="2209800" cy="214313"/>
          </a:xfrm>
          <a:prstGeom prst="rect">
            <a:avLst/>
          </a:prstGeom>
          <a:noFill/>
          <a:ln w="9525">
            <a:noFill/>
            <a:miter lim="800000"/>
            <a:headEnd/>
            <a:tailEnd/>
          </a:ln>
        </p:spPr>
        <p:txBody>
          <a:bodyPr>
            <a:spAutoFit/>
          </a:bodyPr>
          <a:lstStyle/>
          <a:p>
            <a:pPr eaLnBrk="0" hangingPunct="0">
              <a:spcBef>
                <a:spcPct val="50000"/>
              </a:spcBef>
            </a:pPr>
            <a:endParaRPr lang="id-ID" sz="800">
              <a:latin typeface="Calibri" pitchFamily="34" charset="0"/>
            </a:endParaRPr>
          </a:p>
        </p:txBody>
      </p:sp>
      <p:sp>
        <p:nvSpPr>
          <p:cNvPr id="18463" name="AutoShape 31"/>
          <p:cNvSpPr>
            <a:spLocks noChangeArrowheads="1"/>
          </p:cNvSpPr>
          <p:nvPr/>
        </p:nvSpPr>
        <p:spPr bwMode="auto">
          <a:xfrm>
            <a:off x="4044950" y="5181600"/>
            <a:ext cx="3048000" cy="889000"/>
          </a:xfrm>
          <a:prstGeom prst="wedgeRectCallout">
            <a:avLst>
              <a:gd name="adj1" fmla="val -69690"/>
              <a:gd name="adj2" fmla="val 1625"/>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marL="168275" indent="-168275" eaLnBrk="0" fontAlgn="auto" hangingPunct="0">
              <a:spcBef>
                <a:spcPct val="50000"/>
              </a:spcBef>
              <a:spcAft>
                <a:spcPts val="0"/>
              </a:spcAft>
              <a:buFont typeface="Arial" charset="0"/>
              <a:buAutoNum type="arabicPeriod"/>
              <a:defRPr/>
            </a:pPr>
            <a:r>
              <a:rPr lang="en-US" sz="800">
                <a:latin typeface="+mn-lt"/>
              </a:rPr>
              <a:t>Isolasi &amp; Karakterisasi Mikroba &amp; rekayasa genetika</a:t>
            </a:r>
          </a:p>
          <a:p>
            <a:pPr marL="168275" indent="-168275" eaLnBrk="0" fontAlgn="auto" hangingPunct="0">
              <a:spcBef>
                <a:spcPct val="50000"/>
              </a:spcBef>
              <a:spcAft>
                <a:spcPts val="0"/>
              </a:spcAft>
              <a:buFont typeface="Arial" charset="0"/>
              <a:buAutoNum type="arabicPeriod"/>
              <a:defRPr/>
            </a:pPr>
            <a:r>
              <a:rPr lang="en-US" sz="800">
                <a:latin typeface="+mn-lt"/>
              </a:rPr>
              <a:t>Manipulasi medium tumbuh &amp; simbion untuk elisitasi</a:t>
            </a:r>
          </a:p>
          <a:p>
            <a:pPr marL="168275" indent="-168275" eaLnBrk="0" fontAlgn="auto" hangingPunct="0">
              <a:spcBef>
                <a:spcPct val="50000"/>
              </a:spcBef>
              <a:spcAft>
                <a:spcPts val="0"/>
              </a:spcAft>
              <a:buFont typeface="Arial" charset="0"/>
              <a:buAutoNum type="arabicPeriod"/>
              <a:defRPr/>
            </a:pPr>
            <a:r>
              <a:rPr lang="en-US" sz="800">
                <a:latin typeface="+mn-lt"/>
              </a:rPr>
              <a:t>Rekayasa metabolic pathway dari mikroba/tanaman/hewan</a:t>
            </a:r>
          </a:p>
          <a:p>
            <a:pPr marL="168275" indent="-168275" eaLnBrk="0" fontAlgn="auto" hangingPunct="0">
              <a:spcBef>
                <a:spcPct val="50000"/>
              </a:spcBef>
              <a:spcAft>
                <a:spcPts val="0"/>
              </a:spcAft>
              <a:buFont typeface="Arial" charset="0"/>
              <a:buAutoNum type="arabicPeriod"/>
              <a:defRPr/>
            </a:pPr>
            <a:r>
              <a:rPr lang="en-US" sz="800">
                <a:latin typeface="+mn-lt"/>
              </a:rPr>
              <a:t>Bioinformatik - </a:t>
            </a:r>
            <a:r>
              <a:rPr lang="en-US" sz="800" i="1">
                <a:latin typeface="+mn-lt"/>
              </a:rPr>
              <a:t>in silico</a:t>
            </a:r>
            <a:r>
              <a:rPr lang="en-US" sz="800">
                <a:latin typeface="+mn-lt"/>
              </a:rPr>
              <a:t> biologi untuk model protein/drug discovery</a:t>
            </a:r>
          </a:p>
        </p:txBody>
      </p:sp>
      <p:sp>
        <p:nvSpPr>
          <p:cNvPr id="18464" name="AutoShape 32"/>
          <p:cNvSpPr>
            <a:spLocks noChangeArrowheads="1"/>
          </p:cNvSpPr>
          <p:nvPr/>
        </p:nvSpPr>
        <p:spPr bwMode="auto">
          <a:xfrm>
            <a:off x="6546850" y="2590800"/>
            <a:ext cx="2057400" cy="889000"/>
          </a:xfrm>
          <a:prstGeom prst="wedgeRectCallout">
            <a:avLst>
              <a:gd name="adj1" fmla="val -86806"/>
              <a:gd name="adj2" fmla="val 4944"/>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marL="168275" indent="-168275" eaLnBrk="0" fontAlgn="auto" hangingPunct="0">
              <a:spcBef>
                <a:spcPct val="50000"/>
              </a:spcBef>
              <a:spcAft>
                <a:spcPts val="0"/>
              </a:spcAft>
              <a:buFont typeface="Arial" charset="0"/>
              <a:buAutoNum type="arabicPeriod"/>
              <a:defRPr/>
            </a:pPr>
            <a:r>
              <a:rPr lang="en-US" sz="800">
                <a:latin typeface="+mn-lt"/>
              </a:rPr>
              <a:t>Vaksin berbasis tanaman &amp; fermentor</a:t>
            </a:r>
          </a:p>
          <a:p>
            <a:pPr marL="168275" indent="-168275" eaLnBrk="0" fontAlgn="auto" hangingPunct="0">
              <a:spcBef>
                <a:spcPct val="50000"/>
              </a:spcBef>
              <a:spcAft>
                <a:spcPts val="0"/>
              </a:spcAft>
              <a:buFont typeface="Arial" charset="0"/>
              <a:buAutoNum type="arabicPeriod"/>
              <a:defRPr/>
            </a:pPr>
            <a:r>
              <a:rPr lang="en-US" sz="800">
                <a:latin typeface="+mn-lt"/>
              </a:rPr>
              <a:t>Insulin &amp; agen terapetik</a:t>
            </a:r>
          </a:p>
          <a:p>
            <a:pPr marL="168275" indent="-168275" eaLnBrk="0" fontAlgn="auto" hangingPunct="0">
              <a:spcBef>
                <a:spcPct val="50000"/>
              </a:spcBef>
              <a:spcAft>
                <a:spcPts val="0"/>
              </a:spcAft>
              <a:buFont typeface="Arial" charset="0"/>
              <a:buAutoNum type="arabicPeriod"/>
              <a:defRPr/>
            </a:pPr>
            <a:r>
              <a:rPr lang="en-US" sz="800">
                <a:latin typeface="+mn-lt"/>
              </a:rPr>
              <a:t>Nutricetical sehat</a:t>
            </a:r>
          </a:p>
          <a:p>
            <a:pPr marL="168275" indent="-168275" eaLnBrk="0" fontAlgn="auto" hangingPunct="0">
              <a:spcBef>
                <a:spcPct val="50000"/>
              </a:spcBef>
              <a:spcAft>
                <a:spcPts val="0"/>
              </a:spcAft>
              <a:buFont typeface="Arial" charset="0"/>
              <a:buAutoNum type="arabicPeriod"/>
              <a:defRPr/>
            </a:pPr>
            <a:r>
              <a:rPr lang="en-US" sz="800">
                <a:latin typeface="+mn-lt"/>
              </a:rPr>
              <a:t>Senyawa berguna untuk pengambanganDiagnostik/deteksi</a:t>
            </a:r>
          </a:p>
        </p:txBody>
      </p:sp>
      <p:sp>
        <p:nvSpPr>
          <p:cNvPr id="18465" name="AutoShape 33"/>
          <p:cNvSpPr>
            <a:spLocks noChangeArrowheads="1"/>
          </p:cNvSpPr>
          <p:nvPr/>
        </p:nvSpPr>
        <p:spPr bwMode="auto">
          <a:xfrm>
            <a:off x="6172200" y="4343400"/>
            <a:ext cx="2362200" cy="642938"/>
          </a:xfrm>
          <a:prstGeom prst="wedgeRectCallout">
            <a:avLst>
              <a:gd name="adj1" fmla="val -88912"/>
              <a:gd name="adj2" fmla="val -15852"/>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marL="168275" indent="-168275" eaLnBrk="0" fontAlgn="auto" hangingPunct="0">
              <a:spcBef>
                <a:spcPct val="50000"/>
              </a:spcBef>
              <a:spcAft>
                <a:spcPts val="0"/>
              </a:spcAft>
              <a:buFont typeface="Arial" charset="0"/>
              <a:buAutoNum type="arabicPeriod"/>
              <a:defRPr/>
            </a:pPr>
            <a:r>
              <a:rPr lang="en-US" sz="800">
                <a:latin typeface="+mn-lt"/>
              </a:rPr>
              <a:t>Perancangan fermentor &amp; peningkatan  produktivitas dan hasil fermentasi. </a:t>
            </a:r>
          </a:p>
          <a:p>
            <a:pPr marL="168275" indent="-168275" eaLnBrk="0" fontAlgn="auto" hangingPunct="0">
              <a:spcBef>
                <a:spcPct val="50000"/>
              </a:spcBef>
              <a:spcAft>
                <a:spcPts val="0"/>
              </a:spcAft>
              <a:buFont typeface="Arial" charset="0"/>
              <a:buAutoNum type="arabicPeriod"/>
              <a:defRPr/>
            </a:pPr>
            <a:r>
              <a:rPr lang="en-US" sz="800">
                <a:latin typeface="+mn-lt"/>
              </a:rPr>
              <a:t>Tanaman transgenik &amp; peningkatan hasil pada host </a:t>
            </a:r>
          </a:p>
        </p:txBody>
      </p:sp>
      <p:sp>
        <p:nvSpPr>
          <p:cNvPr id="18466" name="Text Box 34"/>
          <p:cNvSpPr txBox="1">
            <a:spLocks noChangeArrowheads="1"/>
          </p:cNvSpPr>
          <p:nvPr/>
        </p:nvSpPr>
        <p:spPr bwMode="auto">
          <a:xfrm>
            <a:off x="6532563" y="1641475"/>
            <a:ext cx="2360612" cy="274638"/>
          </a:xfrm>
          <a:prstGeom prst="rect">
            <a:avLst/>
          </a:prstGeom>
          <a:solidFill>
            <a:srgbClr val="C0C0C0"/>
          </a:solidFill>
          <a:ln w="9525">
            <a:noFill/>
            <a:miter lim="800000"/>
            <a:headEnd/>
            <a:tailEnd/>
          </a:ln>
          <a:effectLst>
            <a:outerShdw dist="35921" dir="2700000" algn="ctr" rotWithShape="0">
              <a:schemeClr val="bg2"/>
            </a:outerShdw>
          </a:effectLst>
        </p:spPr>
        <p:txBody>
          <a:bodyPr>
            <a:spAutoFit/>
          </a:bodyPr>
          <a:lstStyle/>
          <a:p>
            <a:pPr eaLnBrk="0" fontAlgn="auto" hangingPunct="0">
              <a:spcBef>
                <a:spcPct val="50000"/>
              </a:spcBef>
              <a:spcAft>
                <a:spcPts val="0"/>
              </a:spcAft>
              <a:defRPr/>
            </a:pPr>
            <a:r>
              <a:rPr lang="en-US" sz="1200">
                <a:latin typeface="+mn-lt"/>
              </a:rPr>
              <a:t>Produksi farma dan neutricetical</a:t>
            </a:r>
          </a:p>
        </p:txBody>
      </p:sp>
      <p:sp>
        <p:nvSpPr>
          <p:cNvPr id="28708" name="Text Box 35"/>
          <p:cNvSpPr txBox="1">
            <a:spLocks noChangeArrowheads="1"/>
          </p:cNvSpPr>
          <p:nvPr/>
        </p:nvSpPr>
        <p:spPr bwMode="auto">
          <a:xfrm>
            <a:off x="2971800" y="6248400"/>
            <a:ext cx="3657600" cy="457200"/>
          </a:xfrm>
          <a:prstGeom prst="rect">
            <a:avLst/>
          </a:prstGeom>
          <a:noFill/>
          <a:ln w="9525">
            <a:noFill/>
            <a:miter lim="800000"/>
            <a:headEnd/>
            <a:tailEnd/>
          </a:ln>
        </p:spPr>
        <p:txBody>
          <a:bodyPr>
            <a:spAutoFit/>
          </a:bodyPr>
          <a:lstStyle/>
          <a:p>
            <a:pPr algn="ctr" eaLnBrk="0" hangingPunct="0">
              <a:spcBef>
                <a:spcPct val="50000"/>
              </a:spcBef>
            </a:pPr>
            <a:r>
              <a:rPr lang="en-US">
                <a:latin typeface="Calibri" pitchFamily="34" charset="0"/>
              </a:rPr>
              <a:t> Time (2008-2012)</a:t>
            </a:r>
          </a:p>
        </p:txBody>
      </p:sp>
      <p:pic>
        <p:nvPicPr>
          <p:cNvPr id="28709" name="Picture 37" descr="images"/>
          <p:cNvPicPr>
            <a:picLocks noChangeAspect="1" noChangeArrowheads="1"/>
          </p:cNvPicPr>
          <p:nvPr/>
        </p:nvPicPr>
        <p:blipFill>
          <a:blip r:embed="rId3"/>
          <a:srcRect/>
          <a:stretch>
            <a:fillRect/>
          </a:stretch>
        </p:blipFill>
        <p:spPr bwMode="auto">
          <a:xfrm>
            <a:off x="0" y="304800"/>
            <a:ext cx="1219200" cy="121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p:txBody>
          <a:bodyPr/>
          <a:lstStyle/>
          <a:p>
            <a:pPr>
              <a:defRPr/>
            </a:pPr>
            <a:fld id="{6FB87405-44A0-4044-930D-7E7A0BB8D50C}" type="slidenum">
              <a:rPr lang="en-US" smtClean="0"/>
              <a:pPr>
                <a:defRPr/>
              </a:pPr>
              <a:t>23</a:t>
            </a:fld>
            <a:endParaRPr lang="en-US" smtClean="0"/>
          </a:p>
        </p:txBody>
      </p:sp>
      <p:sp>
        <p:nvSpPr>
          <p:cNvPr id="29699" name="Rectangle 2"/>
          <p:cNvSpPr>
            <a:spLocks noGrp="1" noChangeArrowheads="1"/>
          </p:cNvSpPr>
          <p:nvPr>
            <p:ph type="title"/>
          </p:nvPr>
        </p:nvSpPr>
        <p:spPr>
          <a:xfrm>
            <a:off x="3238500" y="2552700"/>
            <a:ext cx="4381500" cy="1143000"/>
          </a:xfrm>
        </p:spPr>
        <p:txBody>
          <a:bodyPr/>
          <a:lstStyle/>
          <a:p>
            <a:pPr algn="r" eaLnBrk="1" hangingPunct="1"/>
            <a:r>
              <a:rPr lang="en-US" b="1" i="1" smtClean="0"/>
              <a:t>Terima kasih</a:t>
            </a:r>
            <a:endParaRPr lang="en-US" sz="1800" b="1" i="1" smtClean="0"/>
          </a:p>
        </p:txBody>
      </p:sp>
      <p:pic>
        <p:nvPicPr>
          <p:cNvPr id="29700" name="Picture 4" descr="right-01"/>
          <p:cNvPicPr>
            <a:picLocks noChangeAspect="1" noChangeArrowheads="1"/>
          </p:cNvPicPr>
          <p:nvPr/>
        </p:nvPicPr>
        <p:blipFill>
          <a:blip r:embed="rId3"/>
          <a:srcRect/>
          <a:stretch>
            <a:fillRect/>
          </a:stretch>
        </p:blipFill>
        <p:spPr bwMode="auto">
          <a:xfrm>
            <a:off x="0" y="209550"/>
            <a:ext cx="2743200" cy="2286000"/>
          </a:xfrm>
          <a:prstGeom prst="rect">
            <a:avLst/>
          </a:prstGeom>
          <a:noFill/>
          <a:ln w="9525">
            <a:noFill/>
            <a:miter lim="800000"/>
            <a:headEnd/>
            <a:tailEnd/>
          </a:ln>
        </p:spPr>
      </p:pic>
      <p:pic>
        <p:nvPicPr>
          <p:cNvPr id="29701" name="Picture 5" descr="796REDCOMP"/>
          <p:cNvPicPr>
            <a:picLocks noChangeAspect="1" noChangeArrowheads="1"/>
          </p:cNvPicPr>
          <p:nvPr/>
        </p:nvPicPr>
        <p:blipFill>
          <a:blip r:embed="rId4"/>
          <a:srcRect/>
          <a:stretch>
            <a:fillRect/>
          </a:stretch>
        </p:blipFill>
        <p:spPr bwMode="auto">
          <a:xfrm>
            <a:off x="0" y="4692650"/>
            <a:ext cx="2743200" cy="2165350"/>
          </a:xfrm>
          <a:prstGeom prst="rect">
            <a:avLst/>
          </a:prstGeom>
          <a:noFill/>
          <a:ln w="9525">
            <a:noFill/>
            <a:miter lim="800000"/>
            <a:headEnd/>
            <a:tailEnd/>
          </a:ln>
        </p:spPr>
      </p:pic>
      <p:pic>
        <p:nvPicPr>
          <p:cNvPr id="29702" name="Picture 6" descr="phands"/>
          <p:cNvPicPr>
            <a:picLocks noChangeAspect="1" noChangeArrowheads="1"/>
          </p:cNvPicPr>
          <p:nvPr/>
        </p:nvPicPr>
        <p:blipFill>
          <a:blip r:embed="rId5"/>
          <a:srcRect/>
          <a:stretch>
            <a:fillRect/>
          </a:stretch>
        </p:blipFill>
        <p:spPr bwMode="auto">
          <a:xfrm>
            <a:off x="0" y="2457450"/>
            <a:ext cx="2741613" cy="2266950"/>
          </a:xfrm>
          <a:prstGeom prst="rect">
            <a:avLst/>
          </a:prstGeom>
          <a:noFill/>
          <a:ln w="9525">
            <a:noFill/>
            <a:miter lim="800000"/>
            <a:headEnd/>
            <a:tailEnd/>
          </a:ln>
        </p:spPr>
      </p:pic>
      <p:pic>
        <p:nvPicPr>
          <p:cNvPr id="29703" name="Picture 23" descr="images"/>
          <p:cNvPicPr>
            <a:picLocks noChangeAspect="1" noChangeArrowheads="1"/>
          </p:cNvPicPr>
          <p:nvPr/>
        </p:nvPicPr>
        <p:blipFill>
          <a:blip r:embed="rId6"/>
          <a:srcRect/>
          <a:stretch>
            <a:fillRect/>
          </a:stretch>
        </p:blipFill>
        <p:spPr bwMode="auto">
          <a:xfrm>
            <a:off x="4800600" y="228600"/>
            <a:ext cx="1905000" cy="190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id-ID" smtClean="0"/>
              <a:t>Dokumen </a:t>
            </a:r>
            <a:r>
              <a:rPr lang="en-US" smtClean="0"/>
              <a:t>RIP </a:t>
            </a:r>
            <a:r>
              <a:rPr lang="id-ID" smtClean="0"/>
              <a:t>setidaknya meliputi</a:t>
            </a:r>
            <a:endParaRPr lang="en-US" dirty="0"/>
          </a:p>
        </p:txBody>
      </p:sp>
      <p:sp>
        <p:nvSpPr>
          <p:cNvPr id="8195" name="Content Placeholder 2"/>
          <p:cNvSpPr>
            <a:spLocks noGrp="1"/>
          </p:cNvSpPr>
          <p:nvPr>
            <p:ph idx="1"/>
          </p:nvPr>
        </p:nvSpPr>
        <p:spPr>
          <a:xfrm>
            <a:off x="0" y="1600200"/>
            <a:ext cx="9144000" cy="4525963"/>
          </a:xfrm>
        </p:spPr>
        <p:txBody>
          <a:bodyPr/>
          <a:lstStyle/>
          <a:p>
            <a:pPr eaLnBrk="1" hangingPunct="1"/>
            <a:r>
              <a:rPr lang="en-US" b="1" smtClean="0"/>
              <a:t>B</a:t>
            </a:r>
            <a:r>
              <a:rPr lang="id-ID" b="1" smtClean="0"/>
              <a:t>ab 1</a:t>
            </a:r>
            <a:r>
              <a:rPr lang="en-US" b="1" smtClean="0"/>
              <a:t>: </a:t>
            </a:r>
            <a:r>
              <a:rPr lang="en-US" i="1" smtClean="0"/>
              <a:t>PENDAHULUAN</a:t>
            </a:r>
          </a:p>
          <a:p>
            <a:pPr eaLnBrk="1" hangingPunct="1"/>
            <a:r>
              <a:rPr lang="en-US" b="1" smtClean="0"/>
              <a:t>B</a:t>
            </a:r>
            <a:r>
              <a:rPr lang="id-ID" b="1" smtClean="0"/>
              <a:t>ab 2</a:t>
            </a:r>
            <a:r>
              <a:rPr lang="en-US" b="1" smtClean="0"/>
              <a:t>: </a:t>
            </a:r>
            <a:r>
              <a:rPr lang="en-US" i="1" smtClean="0"/>
              <a:t>LANDASAN PENGEMBANGAN  UNIT KERJA</a:t>
            </a:r>
          </a:p>
          <a:p>
            <a:pPr eaLnBrk="1" hangingPunct="1"/>
            <a:r>
              <a:rPr lang="en-US" b="1" smtClean="0"/>
              <a:t>B</a:t>
            </a:r>
            <a:r>
              <a:rPr lang="id-ID" b="1" smtClean="0"/>
              <a:t>ab 3</a:t>
            </a:r>
            <a:r>
              <a:rPr lang="en-US" b="1" smtClean="0"/>
              <a:t>:</a:t>
            </a:r>
            <a:r>
              <a:rPr lang="en-US" smtClean="0"/>
              <a:t> </a:t>
            </a:r>
            <a:r>
              <a:rPr lang="en-US" i="1" smtClean="0"/>
              <a:t>GARIS BESAR RIP UNIT KERJA</a:t>
            </a:r>
          </a:p>
          <a:p>
            <a:pPr eaLnBrk="1" hangingPunct="1"/>
            <a:r>
              <a:rPr lang="en-US" b="1" smtClean="0"/>
              <a:t>B</a:t>
            </a:r>
            <a:r>
              <a:rPr lang="id-ID" b="1" smtClean="0"/>
              <a:t>ab 4</a:t>
            </a:r>
            <a:r>
              <a:rPr lang="en-US" b="1" smtClean="0"/>
              <a:t>: </a:t>
            </a:r>
            <a:r>
              <a:rPr lang="en-US" i="1" smtClean="0"/>
              <a:t>SASARAN, PROGRAM STRATEGIS, DAN INDIKATOR KINERJA</a:t>
            </a:r>
          </a:p>
          <a:p>
            <a:pPr eaLnBrk="1" hangingPunct="1"/>
            <a:r>
              <a:rPr lang="en-US" b="1" smtClean="0"/>
              <a:t>B</a:t>
            </a:r>
            <a:r>
              <a:rPr lang="id-ID" b="1" smtClean="0"/>
              <a:t>ab 5</a:t>
            </a:r>
            <a:r>
              <a:rPr lang="en-US" b="1" smtClean="0"/>
              <a:t>:</a:t>
            </a:r>
            <a:r>
              <a:rPr lang="en-US" smtClean="0"/>
              <a:t> </a:t>
            </a:r>
            <a:r>
              <a:rPr lang="en-US" i="1" smtClean="0"/>
              <a:t>PELAKSANAAN RIP UNIT KERJA</a:t>
            </a:r>
          </a:p>
          <a:p>
            <a:pPr eaLnBrk="1" hangingPunct="1"/>
            <a:r>
              <a:rPr lang="en-US" b="1" smtClean="0"/>
              <a:t>B</a:t>
            </a:r>
            <a:r>
              <a:rPr lang="id-ID" b="1" smtClean="0"/>
              <a:t>ab 6</a:t>
            </a:r>
            <a:r>
              <a:rPr lang="en-US" b="1" smtClean="0"/>
              <a:t>: </a:t>
            </a:r>
            <a:r>
              <a:rPr lang="en-US" i="1" smtClean="0"/>
              <a:t>PENUTUP</a:t>
            </a:r>
          </a:p>
        </p:txBody>
      </p:sp>
      <p:sp>
        <p:nvSpPr>
          <p:cNvPr id="4" name="Slide Number Placeholder 3"/>
          <p:cNvSpPr>
            <a:spLocks noGrp="1"/>
          </p:cNvSpPr>
          <p:nvPr>
            <p:ph type="sldNum" sz="quarter" idx="12"/>
          </p:nvPr>
        </p:nvSpPr>
        <p:spPr/>
        <p:txBody>
          <a:bodyPr/>
          <a:lstStyle/>
          <a:p>
            <a:pPr>
              <a:defRPr/>
            </a:pPr>
            <a:fld id="{5D716467-2900-4F10-A0FA-05E6E66410CC}" type="slidenum">
              <a:rPr lang="en-US"/>
              <a:pPr>
                <a:defRPr/>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smtClean="0"/>
              <a:t>B</a:t>
            </a:r>
            <a:r>
              <a:rPr lang="id-ID" smtClean="0"/>
              <a:t>ab </a:t>
            </a:r>
            <a:r>
              <a:rPr lang="en-US" smtClean="0"/>
              <a:t>I </a:t>
            </a:r>
            <a:r>
              <a:rPr lang="id-ID" smtClean="0"/>
              <a:t> </a:t>
            </a:r>
            <a:r>
              <a:rPr lang="en-US" smtClean="0"/>
              <a:t>P</a:t>
            </a:r>
            <a:r>
              <a:rPr lang="id-ID" smtClean="0"/>
              <a:t>endahuluan</a:t>
            </a:r>
            <a:endParaRPr lang="en-US" dirty="0"/>
          </a:p>
        </p:txBody>
      </p:sp>
      <p:sp>
        <p:nvSpPr>
          <p:cNvPr id="9219" name="Content Placeholder 2"/>
          <p:cNvSpPr>
            <a:spLocks noGrp="1"/>
          </p:cNvSpPr>
          <p:nvPr>
            <p:ph idx="1"/>
          </p:nvPr>
        </p:nvSpPr>
        <p:spPr/>
        <p:txBody>
          <a:bodyPr/>
          <a:lstStyle/>
          <a:p>
            <a:pPr marL="268288" indent="-268288" algn="just" eaLnBrk="1" hangingPunct="1">
              <a:lnSpc>
                <a:spcPct val="80000"/>
              </a:lnSpc>
              <a:buFont typeface="Courier New" pitchFamily="49" charset="0"/>
              <a:buChar char="o"/>
            </a:pPr>
            <a:r>
              <a:rPr lang="id-ID" sz="2500" smtClean="0"/>
              <a:t>D</a:t>
            </a:r>
            <a:r>
              <a:rPr lang="en-US" sz="2500" smtClean="0"/>
              <a:t>ituliskan </a:t>
            </a:r>
            <a:r>
              <a:rPr lang="en-US" sz="2500" smtClean="0"/>
              <a:t>dan dijelaskan apa yang dimaksud </a:t>
            </a:r>
            <a:r>
              <a:rPr lang="en-US" sz="2500" smtClean="0"/>
              <a:t>dengan </a:t>
            </a:r>
            <a:r>
              <a:rPr lang="en-US" sz="2500" smtClean="0"/>
              <a:t>RIP</a:t>
            </a:r>
            <a:r>
              <a:rPr lang="id-ID" sz="2500" smtClean="0"/>
              <a:t> insitusi</a:t>
            </a:r>
            <a:r>
              <a:rPr lang="en-US" sz="2500" smtClean="0"/>
              <a:t> </a:t>
            </a:r>
            <a:endParaRPr lang="id-ID" sz="2500" smtClean="0"/>
          </a:p>
          <a:p>
            <a:pPr marL="268288" indent="-268288" algn="just" eaLnBrk="1" hangingPunct="1">
              <a:lnSpc>
                <a:spcPct val="80000"/>
              </a:lnSpc>
              <a:buFont typeface="Courier New" pitchFamily="49" charset="0"/>
              <a:buChar char="o"/>
            </a:pPr>
            <a:r>
              <a:rPr lang="en-US" sz="2500" smtClean="0"/>
              <a:t>RIP </a:t>
            </a:r>
            <a:r>
              <a:rPr lang="en-US" sz="2500" smtClean="0"/>
              <a:t>merupakan arahan kebijakan dan pengambilan keputusan dalam pengelolaan penelitian institusi dalam jangka waktu tertentu (</a:t>
            </a:r>
            <a:r>
              <a:rPr lang="en-US" sz="2500" smtClean="0"/>
              <a:t>5 </a:t>
            </a:r>
            <a:r>
              <a:rPr lang="en-US" sz="2500" smtClean="0"/>
              <a:t>tahun)</a:t>
            </a:r>
            <a:endParaRPr lang="id-ID" sz="2500" smtClean="0"/>
          </a:p>
          <a:p>
            <a:pPr marL="268288" indent="-268288" algn="just" eaLnBrk="1" hangingPunct="1">
              <a:lnSpc>
                <a:spcPct val="80000"/>
              </a:lnSpc>
              <a:buFont typeface="Courier New" pitchFamily="49" charset="0"/>
              <a:buChar char="o"/>
            </a:pPr>
            <a:r>
              <a:rPr lang="en-US" sz="2500" smtClean="0"/>
              <a:t>Riset </a:t>
            </a:r>
            <a:r>
              <a:rPr lang="en-US" sz="2500" smtClean="0"/>
              <a:t>Unggulan Institusi </a:t>
            </a:r>
            <a:r>
              <a:rPr lang="en-US" sz="2500" smtClean="0"/>
              <a:t>dan </a:t>
            </a:r>
            <a:r>
              <a:rPr lang="id-ID" sz="2500" smtClean="0"/>
              <a:t>peta jalan </a:t>
            </a:r>
            <a:r>
              <a:rPr lang="en-US" sz="2500" smtClean="0"/>
              <a:t>riset </a:t>
            </a:r>
            <a:r>
              <a:rPr lang="en-US" sz="2500" smtClean="0"/>
              <a:t>yang akan dijalankan </a:t>
            </a:r>
            <a:r>
              <a:rPr lang="en-US" sz="2500" smtClean="0"/>
              <a:t>perlu </a:t>
            </a:r>
            <a:r>
              <a:rPr lang="en-US" sz="2500" smtClean="0"/>
              <a:t>dijelaskan</a:t>
            </a:r>
            <a:endParaRPr lang="id-ID" sz="2500" smtClean="0"/>
          </a:p>
          <a:p>
            <a:pPr marL="268288" indent="-268288" algn="just" eaLnBrk="1" hangingPunct="1">
              <a:lnSpc>
                <a:spcPct val="80000"/>
              </a:lnSpc>
              <a:buFont typeface="Courier New" pitchFamily="49" charset="0"/>
              <a:buChar char="o"/>
            </a:pPr>
            <a:r>
              <a:rPr lang="en-US" sz="2500" smtClean="0"/>
              <a:t>Dijelaskan </a:t>
            </a:r>
            <a:r>
              <a:rPr lang="en-US" sz="2500" smtClean="0"/>
              <a:t>juga dasar/dokumen yang digunakan dalam </a:t>
            </a:r>
            <a:r>
              <a:rPr lang="en-US" sz="2500" smtClean="0"/>
              <a:t>penyusunan </a:t>
            </a:r>
            <a:r>
              <a:rPr lang="en-US" sz="2500" smtClean="0"/>
              <a:t>RIP</a:t>
            </a:r>
            <a:r>
              <a:rPr lang="id-ID" sz="2500" smtClean="0"/>
              <a:t>, a.l. </a:t>
            </a:r>
            <a:r>
              <a:rPr lang="en-US" sz="2500" smtClean="0"/>
              <a:t>Renstra </a:t>
            </a:r>
            <a:r>
              <a:rPr lang="en-US" sz="2500" smtClean="0"/>
              <a:t>Institusi, RENIP (Rencana Induk Pengembangan), Academic Plan, Keputusan Senat Universitas </a:t>
            </a:r>
            <a:r>
              <a:rPr lang="en-US" sz="2500" smtClean="0"/>
              <a:t>terkait </a:t>
            </a:r>
            <a:r>
              <a:rPr lang="id-ID" sz="2500" smtClean="0"/>
              <a:t>p</a:t>
            </a:r>
            <a:r>
              <a:rPr lang="en-US" sz="2500" smtClean="0"/>
              <a:t>enelitian</a:t>
            </a:r>
            <a:r>
              <a:rPr lang="en-US" sz="2500" smtClean="0"/>
              <a:t>. </a:t>
            </a:r>
          </a:p>
          <a:p>
            <a:pPr marL="0" indent="0" algn="just" eaLnBrk="1" hangingPunct="1">
              <a:lnSpc>
                <a:spcPct val="80000"/>
              </a:lnSpc>
              <a:buFont typeface="Arial" pitchFamily="34" charset="0"/>
              <a:buNone/>
            </a:pPr>
            <a:endParaRPr lang="en-US" sz="2500" smtClean="0"/>
          </a:p>
        </p:txBody>
      </p:sp>
      <p:sp>
        <p:nvSpPr>
          <p:cNvPr id="4" name="Slide Number Placeholder 3"/>
          <p:cNvSpPr>
            <a:spLocks noGrp="1"/>
          </p:cNvSpPr>
          <p:nvPr>
            <p:ph type="sldNum" sz="quarter" idx="12"/>
          </p:nvPr>
        </p:nvSpPr>
        <p:spPr/>
        <p:txBody>
          <a:bodyPr/>
          <a:lstStyle/>
          <a:p>
            <a:pPr>
              <a:defRPr/>
            </a:pPr>
            <a:fld id="{8718E29D-1EDD-4790-B3D8-FD04B665529B}" type="slidenum">
              <a:rPr lang="en-US"/>
              <a:pPr>
                <a:defRPr/>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1">
            <a:schemeClr val="accent1"/>
          </a:lnRef>
          <a:fillRef idx="3">
            <a:schemeClr val="accent1"/>
          </a:fillRef>
          <a:effectRef idx="2">
            <a:schemeClr val="accent1"/>
          </a:effectRef>
          <a:fontRef idx="minor">
            <a:schemeClr val="lt1"/>
          </a:fontRef>
        </p:style>
        <p:txBody>
          <a:bodyPr rtlCol="0">
            <a:normAutofit fontScale="90000"/>
          </a:bodyPr>
          <a:lstStyle/>
          <a:p>
            <a:pPr eaLnBrk="1" fontAlgn="auto" hangingPunct="1">
              <a:spcAft>
                <a:spcPts val="0"/>
              </a:spcAft>
              <a:defRPr/>
            </a:pPr>
            <a:r>
              <a:rPr lang="en-US" smtClean="0"/>
              <a:t>B</a:t>
            </a:r>
            <a:r>
              <a:rPr lang="id-ID" smtClean="0"/>
              <a:t>ab 2  </a:t>
            </a:r>
            <a:r>
              <a:rPr lang="en-US" smtClean="0"/>
              <a:t>L</a:t>
            </a:r>
            <a:r>
              <a:rPr lang="id-ID" smtClean="0"/>
              <a:t>andasan </a:t>
            </a:r>
            <a:r>
              <a:rPr lang="en-US" smtClean="0"/>
              <a:t>P</a:t>
            </a:r>
            <a:r>
              <a:rPr lang="id-ID" smtClean="0"/>
              <a:t>engambangan </a:t>
            </a:r>
            <a:r>
              <a:rPr lang="en-US" smtClean="0"/>
              <a:t>U</a:t>
            </a:r>
            <a:r>
              <a:rPr lang="id-ID" smtClean="0"/>
              <a:t>nit </a:t>
            </a:r>
            <a:r>
              <a:rPr lang="en-US" smtClean="0"/>
              <a:t>K</a:t>
            </a:r>
            <a:r>
              <a:rPr lang="id-ID" smtClean="0"/>
              <a:t>erja</a:t>
            </a:r>
            <a:endParaRPr lang="en-US" dirty="0"/>
          </a:p>
        </p:txBody>
      </p:sp>
      <p:sp>
        <p:nvSpPr>
          <p:cNvPr id="10243" name="Content Placeholder 2"/>
          <p:cNvSpPr>
            <a:spLocks noGrp="1"/>
          </p:cNvSpPr>
          <p:nvPr>
            <p:ph idx="1"/>
          </p:nvPr>
        </p:nvSpPr>
        <p:spPr>
          <a:xfrm>
            <a:off x="457200" y="1600200"/>
            <a:ext cx="8458200" cy="4525963"/>
          </a:xfrm>
        </p:spPr>
        <p:txBody>
          <a:bodyPr/>
          <a:lstStyle/>
          <a:p>
            <a:pPr marL="355600" indent="-355600" eaLnBrk="1" hangingPunct="1">
              <a:lnSpc>
                <a:spcPct val="80000"/>
              </a:lnSpc>
            </a:pPr>
            <a:r>
              <a:rPr lang="en-US" sz="2500" b="1" smtClean="0"/>
              <a:t>Misi </a:t>
            </a:r>
            <a:r>
              <a:rPr lang="en-US" sz="2500" b="1" smtClean="0"/>
              <a:t>Unit </a:t>
            </a:r>
            <a:r>
              <a:rPr lang="en-US" sz="2500" b="1" smtClean="0"/>
              <a:t>Kerja</a:t>
            </a:r>
            <a:r>
              <a:rPr lang="en-US" sz="2500" smtClean="0"/>
              <a:t>: </a:t>
            </a:r>
            <a:r>
              <a:rPr lang="id-ID" sz="2500" smtClean="0"/>
              <a:t>Tuliskan </a:t>
            </a:r>
            <a:r>
              <a:rPr lang="en-US" sz="2500" smtClean="0"/>
              <a:t>misi </a:t>
            </a:r>
            <a:r>
              <a:rPr lang="id-ID" sz="2500" smtClean="0"/>
              <a:t>&amp; </a:t>
            </a:r>
            <a:r>
              <a:rPr lang="en-US" sz="2500" smtClean="0"/>
              <a:t>kebijakan </a:t>
            </a:r>
            <a:r>
              <a:rPr lang="en-US" sz="2500" smtClean="0"/>
              <a:t>umum unit kerja</a:t>
            </a:r>
          </a:p>
          <a:p>
            <a:pPr marL="355600" indent="-355600" eaLnBrk="1" hangingPunct="1">
              <a:lnSpc>
                <a:spcPct val="80000"/>
              </a:lnSpc>
            </a:pPr>
            <a:r>
              <a:rPr lang="en-US" sz="2500" b="1" smtClean="0"/>
              <a:t>Visi </a:t>
            </a:r>
            <a:r>
              <a:rPr lang="en-US" sz="2500" b="1" smtClean="0"/>
              <a:t>Unit </a:t>
            </a:r>
            <a:r>
              <a:rPr lang="en-US" sz="2500" b="1" smtClean="0"/>
              <a:t>Kerja</a:t>
            </a:r>
            <a:r>
              <a:rPr lang="en-US" sz="2500" smtClean="0"/>
              <a:t>: </a:t>
            </a:r>
            <a:r>
              <a:rPr lang="id-ID" sz="2500" smtClean="0"/>
              <a:t>Tuliskan </a:t>
            </a:r>
            <a:r>
              <a:rPr lang="en-US" sz="2500" smtClean="0"/>
              <a:t>visi </a:t>
            </a:r>
            <a:r>
              <a:rPr lang="en-US" sz="2500" smtClean="0"/>
              <a:t>tanpa kerangka waktu dan visi pada periode tertentu</a:t>
            </a:r>
          </a:p>
          <a:p>
            <a:pPr marL="355600" indent="-355600" algn="just" eaLnBrk="1" hangingPunct="1">
              <a:lnSpc>
                <a:spcPct val="80000"/>
              </a:lnSpc>
            </a:pPr>
            <a:r>
              <a:rPr lang="en-US" sz="2500" b="1" smtClean="0"/>
              <a:t>Analisis Kondisi Saat ini (</a:t>
            </a:r>
            <a:r>
              <a:rPr lang="en-US" sz="2500" b="1" i="1" smtClean="0"/>
              <a:t>ringkasan evaluasi </a:t>
            </a:r>
            <a:r>
              <a:rPr lang="en-US" sz="2500" b="1" i="1" smtClean="0"/>
              <a:t>diri</a:t>
            </a:r>
            <a:r>
              <a:rPr lang="en-US" sz="2500" b="1" smtClean="0"/>
              <a:t>)</a:t>
            </a:r>
            <a:r>
              <a:rPr lang="en-US" sz="2500" smtClean="0"/>
              <a:t>: </a:t>
            </a:r>
            <a:r>
              <a:rPr lang="en-US" sz="2500" smtClean="0"/>
              <a:t>Dijelaskan kondisi yang dihadapi saat ini, yang </a:t>
            </a:r>
            <a:r>
              <a:rPr lang="en-US" sz="2500" smtClean="0"/>
              <a:t>terdiri </a:t>
            </a:r>
            <a:r>
              <a:rPr lang="id-ID" sz="2500" smtClean="0"/>
              <a:t>atas</a:t>
            </a:r>
            <a:endParaRPr lang="id-ID" sz="2500" smtClean="0"/>
          </a:p>
          <a:p>
            <a:pPr marL="355600" indent="-355600" algn="just" eaLnBrk="1" hangingPunct="1">
              <a:lnSpc>
                <a:spcPct val="80000"/>
              </a:lnSpc>
            </a:pPr>
            <a:r>
              <a:rPr lang="en-US" sz="2500" smtClean="0"/>
              <a:t>(1) </a:t>
            </a:r>
            <a:r>
              <a:rPr lang="en-US" sz="2500" smtClean="0"/>
              <a:t>Riwayat perkembangan</a:t>
            </a:r>
            <a:r>
              <a:rPr lang="en-US" sz="2500" smtClean="0"/>
              <a:t>; </a:t>
            </a:r>
            <a:endParaRPr lang="id-ID" sz="2500" smtClean="0"/>
          </a:p>
          <a:p>
            <a:pPr marL="355600" indent="-355600" algn="just" eaLnBrk="1" hangingPunct="1">
              <a:lnSpc>
                <a:spcPct val="80000"/>
              </a:lnSpc>
            </a:pPr>
            <a:r>
              <a:rPr lang="en-US" sz="2500" smtClean="0"/>
              <a:t>(</a:t>
            </a:r>
            <a:r>
              <a:rPr lang="en-US" sz="2500" smtClean="0"/>
              <a:t>2) Capaian rencana-rencana yang sudah ada</a:t>
            </a:r>
            <a:r>
              <a:rPr lang="en-US" sz="2500" smtClean="0"/>
              <a:t>; </a:t>
            </a:r>
            <a:endParaRPr lang="id-ID" sz="2500" smtClean="0"/>
          </a:p>
          <a:p>
            <a:pPr marL="355600" indent="-355600" algn="just" eaLnBrk="1" hangingPunct="1">
              <a:lnSpc>
                <a:spcPct val="80000"/>
              </a:lnSpc>
            </a:pPr>
            <a:r>
              <a:rPr lang="en-US" sz="2500" smtClean="0"/>
              <a:t>(</a:t>
            </a:r>
            <a:r>
              <a:rPr lang="en-US" sz="2500" smtClean="0"/>
              <a:t>3) Peran unit kerja</a:t>
            </a:r>
            <a:r>
              <a:rPr lang="en-US" sz="2500" smtClean="0"/>
              <a:t>; </a:t>
            </a:r>
            <a:endParaRPr lang="id-ID" sz="2500" smtClean="0"/>
          </a:p>
          <a:p>
            <a:pPr marL="355600" indent="-355600" eaLnBrk="1" hangingPunct="1">
              <a:lnSpc>
                <a:spcPct val="80000"/>
              </a:lnSpc>
            </a:pPr>
            <a:r>
              <a:rPr lang="en-US" sz="2500" smtClean="0"/>
              <a:t>(</a:t>
            </a:r>
            <a:r>
              <a:rPr lang="en-US" sz="2500" smtClean="0"/>
              <a:t>4</a:t>
            </a:r>
            <a:r>
              <a:rPr lang="en-US" sz="2500" smtClean="0"/>
              <a:t>)</a:t>
            </a:r>
            <a:r>
              <a:rPr lang="id-ID" sz="2500" smtClean="0"/>
              <a:t> </a:t>
            </a:r>
            <a:r>
              <a:rPr lang="en-US" sz="2500" smtClean="0"/>
              <a:t>Potensi </a:t>
            </a:r>
            <a:r>
              <a:rPr lang="en-US" sz="2500" smtClean="0"/>
              <a:t>SDM</a:t>
            </a:r>
            <a:r>
              <a:rPr lang="en-US" sz="2500" smtClean="0"/>
              <a:t>, </a:t>
            </a:r>
            <a:r>
              <a:rPr lang="en-US" sz="2500" smtClean="0"/>
              <a:t>sarana </a:t>
            </a:r>
            <a:r>
              <a:rPr lang="en-US" sz="2500" smtClean="0"/>
              <a:t>dan prasana, organisasi manajemen</a:t>
            </a:r>
            <a:r>
              <a:rPr lang="en-US" sz="2500" smtClean="0"/>
              <a:t>; </a:t>
            </a:r>
            <a:endParaRPr lang="id-ID" sz="2500" smtClean="0"/>
          </a:p>
          <a:p>
            <a:pPr marL="355600" indent="-355600" algn="just" eaLnBrk="1" hangingPunct="1">
              <a:lnSpc>
                <a:spcPct val="80000"/>
              </a:lnSpc>
            </a:pPr>
            <a:r>
              <a:rPr lang="en-US" sz="2500" smtClean="0"/>
              <a:t>(</a:t>
            </a:r>
            <a:r>
              <a:rPr lang="en-US" sz="2500" smtClean="0"/>
              <a:t>5</a:t>
            </a:r>
            <a:r>
              <a:rPr lang="en-US" sz="2500" smtClean="0"/>
              <a:t>) </a:t>
            </a:r>
            <a:r>
              <a:rPr lang="id-ID" sz="2500" smtClean="0"/>
              <a:t>Analisis </a:t>
            </a:r>
            <a:r>
              <a:rPr lang="en-US" sz="2500" smtClean="0"/>
              <a:t>SWOT</a:t>
            </a:r>
            <a:endParaRPr lang="en-US" sz="2500" smtClean="0"/>
          </a:p>
        </p:txBody>
      </p:sp>
      <p:sp>
        <p:nvSpPr>
          <p:cNvPr id="4" name="Slide Number Placeholder 3"/>
          <p:cNvSpPr>
            <a:spLocks noGrp="1"/>
          </p:cNvSpPr>
          <p:nvPr>
            <p:ph type="sldNum" sz="quarter" idx="12"/>
          </p:nvPr>
        </p:nvSpPr>
        <p:spPr/>
        <p:txBody>
          <a:bodyPr/>
          <a:lstStyle/>
          <a:p>
            <a:pPr>
              <a:defRPr/>
            </a:pPr>
            <a:fld id="{C1040E14-F299-448C-9501-A80B8D50C51B}" type="slidenum">
              <a:rPr lang="en-US"/>
              <a:pPr>
                <a:defRPr/>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1">
            <a:schemeClr val="accent1"/>
          </a:lnRef>
          <a:fillRef idx="3">
            <a:schemeClr val="accent1"/>
          </a:fillRef>
          <a:effectRef idx="2">
            <a:schemeClr val="accent1"/>
          </a:effectRef>
          <a:fontRef idx="minor">
            <a:schemeClr val="lt1"/>
          </a:fontRef>
        </p:style>
        <p:txBody>
          <a:bodyPr rtlCol="0">
            <a:normAutofit/>
          </a:bodyPr>
          <a:lstStyle/>
          <a:p>
            <a:pPr eaLnBrk="1" fontAlgn="auto" hangingPunct="1">
              <a:spcAft>
                <a:spcPts val="0"/>
              </a:spcAft>
              <a:defRPr/>
            </a:pPr>
            <a:r>
              <a:rPr lang="en-US" smtClean="0"/>
              <a:t>P</a:t>
            </a:r>
            <a:r>
              <a:rPr lang="id-ID" smtClean="0"/>
              <a:t>endekatan </a:t>
            </a:r>
            <a:r>
              <a:rPr lang="en-US" smtClean="0"/>
              <a:t>P</a:t>
            </a:r>
            <a:r>
              <a:rPr lang="id-ID" smtClean="0"/>
              <a:t>enyusunan </a:t>
            </a:r>
            <a:r>
              <a:rPr lang="en-US" smtClean="0"/>
              <a:t>RIP</a:t>
            </a:r>
            <a:endParaRPr lang="en-US" dirty="0"/>
          </a:p>
        </p:txBody>
      </p:sp>
      <p:sp>
        <p:nvSpPr>
          <p:cNvPr id="7" name="Rectangle 6"/>
          <p:cNvSpPr/>
          <p:nvPr/>
        </p:nvSpPr>
        <p:spPr>
          <a:xfrm>
            <a:off x="6286500" y="2514600"/>
            <a:ext cx="1219200" cy="533400"/>
          </a:xfrm>
          <a:prstGeom prst="rect">
            <a:avLst/>
          </a:prstGeom>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r>
              <a:rPr lang="en-US" sz="1100" i="1" dirty="0">
                <a:solidFill>
                  <a:schemeClr val="tx1"/>
                </a:solidFill>
              </a:rPr>
              <a:t>HOW WILL WE KNOW</a:t>
            </a:r>
            <a:r>
              <a:rPr lang="en-US" sz="900" i="1" dirty="0">
                <a:solidFill>
                  <a:schemeClr val="tx1"/>
                </a:solidFill>
              </a:rPr>
              <a:t> HOW WE ARE DOING</a:t>
            </a:r>
            <a:endParaRPr lang="en-US" sz="900" i="1" dirty="0"/>
          </a:p>
        </p:txBody>
      </p:sp>
      <p:sp>
        <p:nvSpPr>
          <p:cNvPr id="6" name="Rectangle 5"/>
          <p:cNvSpPr/>
          <p:nvPr/>
        </p:nvSpPr>
        <p:spPr>
          <a:xfrm>
            <a:off x="4000500" y="2476500"/>
            <a:ext cx="1219200" cy="342900"/>
          </a:xfrm>
          <a:prstGeom prst="rect">
            <a:avLst/>
          </a:prstGeom>
        </p:spPr>
        <p:style>
          <a:lnRef idx="3">
            <a:schemeClr val="lt1"/>
          </a:lnRef>
          <a:fillRef idx="1">
            <a:schemeClr val="accent6"/>
          </a:fillRef>
          <a:effectRef idx="1">
            <a:schemeClr val="accent6"/>
          </a:effectRef>
          <a:fontRef idx="minor">
            <a:schemeClr val="lt1"/>
          </a:fontRef>
        </p:style>
        <p:txBody>
          <a:bodyPr anchor="ctr"/>
          <a:lstStyle/>
          <a:p>
            <a:pPr algn="ctr" fontAlgn="auto">
              <a:spcBef>
                <a:spcPts val="0"/>
              </a:spcBef>
              <a:spcAft>
                <a:spcPts val="0"/>
              </a:spcAft>
              <a:defRPr/>
            </a:pPr>
            <a:r>
              <a:rPr lang="en-US" sz="1100" i="1" dirty="0">
                <a:solidFill>
                  <a:schemeClr val="tx1"/>
                </a:solidFill>
              </a:rPr>
              <a:t>HOW WILL WE GET THERE</a:t>
            </a:r>
            <a:endParaRPr lang="en-US" sz="1100" i="1" dirty="0"/>
          </a:p>
        </p:txBody>
      </p:sp>
      <p:grpSp>
        <p:nvGrpSpPr>
          <p:cNvPr id="21" name="Group 20"/>
          <p:cNvGrpSpPr/>
          <p:nvPr/>
        </p:nvGrpSpPr>
        <p:grpSpPr>
          <a:xfrm>
            <a:off x="0" y="1676400"/>
            <a:ext cx="9144000" cy="4953000"/>
            <a:chOff x="1143000" y="2171700"/>
            <a:chExt cx="6705600" cy="3429000"/>
          </a:xfrm>
        </p:grpSpPr>
        <p:sp>
          <p:nvSpPr>
            <p:cNvPr id="12" name="Striped Right Arrow 11"/>
            <p:cNvSpPr/>
            <p:nvPr/>
          </p:nvSpPr>
          <p:spPr>
            <a:xfrm>
              <a:off x="5410200" y="2667000"/>
              <a:ext cx="2438400" cy="2209800"/>
            </a:xfrm>
            <a:prstGeom prst="stripedRightArrow">
              <a:avLst>
                <a:gd name="adj1" fmla="val 71622"/>
                <a:gd name="adj2" fmla="val 32248"/>
              </a:avLst>
            </a:prstGeom>
          </p:spPr>
          <p:style>
            <a:lnRef idx="1">
              <a:schemeClr val="accent6"/>
            </a:lnRef>
            <a:fillRef idx="3">
              <a:schemeClr val="accent6"/>
            </a:fillRef>
            <a:effectRef idx="2">
              <a:schemeClr val="accent6"/>
            </a:effectRef>
            <a:fontRef idx="minor">
              <a:schemeClr val="lt1"/>
            </a:fontRef>
          </p:style>
          <p:txBody>
            <a:bodyPr anchor="ctr"/>
            <a:lstStyle/>
            <a:p>
              <a:pPr marL="228600" indent="-228600" fontAlgn="auto">
                <a:spcBef>
                  <a:spcPts val="0"/>
                </a:spcBef>
                <a:spcAft>
                  <a:spcPts val="0"/>
                </a:spcAft>
                <a:buFont typeface="+mj-lt"/>
                <a:buAutoNum type="arabicPeriod"/>
                <a:defRPr/>
              </a:pPr>
              <a:r>
                <a:rPr lang="en-US" sz="1600" dirty="0"/>
                <a:t>PENGUKURAN KINERJA</a:t>
              </a:r>
            </a:p>
          </p:txBody>
        </p:sp>
        <p:sp>
          <p:nvSpPr>
            <p:cNvPr id="14" name="Rectangle 13"/>
            <p:cNvSpPr/>
            <p:nvPr/>
          </p:nvSpPr>
          <p:spPr>
            <a:xfrm>
              <a:off x="1257300" y="4876800"/>
              <a:ext cx="2286000" cy="723900"/>
            </a:xfrm>
            <a:prstGeom prst="rect">
              <a:avLst/>
            </a:prstGeom>
            <a:solidFill>
              <a:schemeClr val="accent5">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anchor="ctr"/>
            <a:lstStyle/>
            <a:p>
              <a:pPr marL="228600" indent="-228600" fontAlgn="auto">
                <a:spcBef>
                  <a:spcPts val="0"/>
                </a:spcBef>
                <a:spcAft>
                  <a:spcPts val="0"/>
                </a:spcAft>
                <a:buFont typeface="+mj-lt"/>
                <a:buAutoNum type="arabicPeriod"/>
                <a:defRPr/>
              </a:pPr>
              <a:r>
                <a:rPr lang="en-US" sz="1600" dirty="0" err="1">
                  <a:solidFill>
                    <a:schemeClr val="tx1"/>
                  </a:solidFill>
                </a:rPr>
                <a:t>Evaluasi</a:t>
              </a:r>
              <a:r>
                <a:rPr lang="en-US" sz="1600" dirty="0">
                  <a:solidFill>
                    <a:schemeClr val="tx1"/>
                  </a:solidFill>
                </a:rPr>
                <a:t> </a:t>
              </a:r>
              <a:r>
                <a:rPr lang="en-US" sz="1600" dirty="0" err="1">
                  <a:solidFill>
                    <a:schemeClr val="tx1"/>
                  </a:solidFill>
                </a:rPr>
                <a:t>diri</a:t>
              </a:r>
              <a:endParaRPr lang="en-US" sz="1600" dirty="0">
                <a:solidFill>
                  <a:schemeClr val="tx1"/>
                </a:solidFill>
              </a:endParaRPr>
            </a:p>
            <a:p>
              <a:pPr marL="228600" indent="-228600" fontAlgn="auto">
                <a:spcBef>
                  <a:spcPts val="0"/>
                </a:spcBef>
                <a:spcAft>
                  <a:spcPts val="0"/>
                </a:spcAft>
                <a:buFont typeface="+mj-lt"/>
                <a:buAutoNum type="arabicPeriod"/>
                <a:defRPr/>
              </a:pPr>
              <a:r>
                <a:rPr lang="en-US" sz="1600" dirty="0">
                  <a:solidFill>
                    <a:schemeClr val="tx1"/>
                  </a:solidFill>
                </a:rPr>
                <a:t>Lap. </a:t>
              </a:r>
              <a:r>
                <a:rPr lang="en-US" sz="1600" dirty="0" err="1">
                  <a:solidFill>
                    <a:schemeClr val="tx1"/>
                  </a:solidFill>
                </a:rPr>
                <a:t>Fak</a:t>
              </a:r>
              <a:r>
                <a:rPr lang="en-US" sz="1600" dirty="0">
                  <a:solidFill>
                    <a:schemeClr val="tx1"/>
                  </a:solidFill>
                </a:rPr>
                <a:t> &amp; </a:t>
              </a:r>
              <a:r>
                <a:rPr lang="en-US" sz="1600" dirty="0" err="1">
                  <a:solidFill>
                    <a:schemeClr val="tx1"/>
                  </a:solidFill>
                </a:rPr>
                <a:t>Pusat-Pusat</a:t>
              </a:r>
              <a:r>
                <a:rPr lang="en-US" sz="1600" dirty="0">
                  <a:solidFill>
                    <a:schemeClr val="tx1"/>
                  </a:solidFill>
                </a:rPr>
                <a:t> </a:t>
              </a:r>
              <a:r>
                <a:rPr lang="en-US" sz="1600" dirty="0" err="1">
                  <a:solidFill>
                    <a:schemeClr val="tx1"/>
                  </a:solidFill>
                </a:rPr>
                <a:t>Penelitian</a:t>
              </a:r>
              <a:endParaRPr lang="en-US" sz="1600" dirty="0">
                <a:solidFill>
                  <a:schemeClr val="tx1"/>
                </a:solidFill>
              </a:endParaRPr>
            </a:p>
            <a:p>
              <a:pPr marL="228600" indent="-228600" fontAlgn="auto">
                <a:spcBef>
                  <a:spcPts val="0"/>
                </a:spcBef>
                <a:spcAft>
                  <a:spcPts val="0"/>
                </a:spcAft>
                <a:buFont typeface="+mj-lt"/>
                <a:buAutoNum type="arabicPeriod"/>
                <a:defRPr/>
              </a:pPr>
              <a:r>
                <a:rPr lang="en-US" sz="1600" dirty="0">
                  <a:solidFill>
                    <a:schemeClr val="tx1"/>
                  </a:solidFill>
                </a:rPr>
                <a:t>Forum </a:t>
              </a:r>
              <a:r>
                <a:rPr lang="en-US" sz="1600" dirty="0" err="1">
                  <a:solidFill>
                    <a:schemeClr val="tx1"/>
                  </a:solidFill>
                </a:rPr>
                <a:t>Diskusi</a:t>
              </a:r>
              <a:r>
                <a:rPr lang="en-US" sz="1600" dirty="0">
                  <a:solidFill>
                    <a:schemeClr val="tx1"/>
                  </a:solidFill>
                </a:rPr>
                <a:t> </a:t>
              </a:r>
              <a:r>
                <a:rPr lang="en-US" sz="1600" dirty="0" err="1">
                  <a:solidFill>
                    <a:schemeClr val="tx1"/>
                  </a:solidFill>
                </a:rPr>
                <a:t>dll</a:t>
              </a:r>
              <a:endParaRPr lang="en-US" sz="1600" dirty="0">
                <a:solidFill>
                  <a:schemeClr val="tx1"/>
                </a:solidFill>
              </a:endParaRPr>
            </a:p>
          </p:txBody>
        </p:sp>
        <p:sp>
          <p:nvSpPr>
            <p:cNvPr id="15" name="Rectangle 14"/>
            <p:cNvSpPr/>
            <p:nvPr/>
          </p:nvSpPr>
          <p:spPr>
            <a:xfrm>
              <a:off x="3581400" y="4876800"/>
              <a:ext cx="2019300" cy="723900"/>
            </a:xfrm>
            <a:prstGeom prst="rect">
              <a:avLst/>
            </a:prstGeom>
            <a:solidFill>
              <a:schemeClr val="accent5">
                <a:lumMod val="60000"/>
                <a:lumOff val="40000"/>
              </a:schemeClr>
            </a:solidFill>
            <a:ln>
              <a:noFill/>
            </a:ln>
          </p:spPr>
          <p:style>
            <a:lnRef idx="3">
              <a:schemeClr val="lt1"/>
            </a:lnRef>
            <a:fillRef idx="1">
              <a:schemeClr val="accent1"/>
            </a:fillRef>
            <a:effectRef idx="1">
              <a:schemeClr val="accent1"/>
            </a:effectRef>
            <a:fontRef idx="minor">
              <a:schemeClr val="lt1"/>
            </a:fontRef>
          </p:style>
          <p:txBody>
            <a:bodyPr anchor="ctr"/>
            <a:lstStyle/>
            <a:p>
              <a:pPr marL="228600" indent="-228600" fontAlgn="auto">
                <a:spcBef>
                  <a:spcPts val="0"/>
                </a:spcBef>
                <a:spcAft>
                  <a:spcPts val="0"/>
                </a:spcAft>
                <a:buFont typeface="+mj-lt"/>
                <a:buAutoNum type="arabicPeriod"/>
                <a:defRPr/>
              </a:pPr>
              <a:r>
                <a:rPr lang="en-US" sz="1600" dirty="0">
                  <a:solidFill>
                    <a:schemeClr val="tx1"/>
                  </a:solidFill>
                </a:rPr>
                <a:t>RENIP </a:t>
              </a:r>
              <a:r>
                <a:rPr lang="en-US" sz="1600" dirty="0" err="1">
                  <a:solidFill>
                    <a:schemeClr val="tx1"/>
                  </a:solidFill>
                </a:rPr>
                <a:t>Institusi</a:t>
              </a:r>
              <a:endParaRPr lang="en-US" sz="1600" dirty="0">
                <a:solidFill>
                  <a:schemeClr val="tx1"/>
                </a:solidFill>
              </a:endParaRPr>
            </a:p>
            <a:p>
              <a:pPr marL="228600" indent="-228600" fontAlgn="auto">
                <a:spcBef>
                  <a:spcPts val="0"/>
                </a:spcBef>
                <a:spcAft>
                  <a:spcPts val="0"/>
                </a:spcAft>
                <a:buFont typeface="+mj-lt"/>
                <a:buAutoNum type="arabicPeriod"/>
                <a:defRPr/>
              </a:pPr>
              <a:r>
                <a:rPr lang="en-US" sz="1600" dirty="0" err="1">
                  <a:solidFill>
                    <a:schemeClr val="tx1"/>
                  </a:solidFill>
                </a:rPr>
                <a:t>Renstra</a:t>
              </a:r>
              <a:r>
                <a:rPr lang="en-US" sz="1600" dirty="0">
                  <a:solidFill>
                    <a:schemeClr val="tx1"/>
                  </a:solidFill>
                </a:rPr>
                <a:t> </a:t>
              </a:r>
              <a:r>
                <a:rPr lang="en-US" sz="1600" dirty="0" err="1">
                  <a:solidFill>
                    <a:schemeClr val="tx1"/>
                  </a:solidFill>
                </a:rPr>
                <a:t>Institusi</a:t>
              </a:r>
              <a:endParaRPr lang="en-US" sz="1600" dirty="0">
                <a:solidFill>
                  <a:schemeClr val="tx1"/>
                </a:solidFill>
              </a:endParaRPr>
            </a:p>
            <a:p>
              <a:pPr marL="228600" indent="-228600" fontAlgn="auto">
                <a:spcBef>
                  <a:spcPts val="0"/>
                </a:spcBef>
                <a:spcAft>
                  <a:spcPts val="0"/>
                </a:spcAft>
                <a:buFont typeface="+mj-lt"/>
                <a:buAutoNum type="arabicPeriod"/>
                <a:defRPr/>
              </a:pPr>
              <a:r>
                <a:rPr lang="en-US" sz="1600" dirty="0">
                  <a:solidFill>
                    <a:schemeClr val="tx1"/>
                  </a:solidFill>
                </a:rPr>
                <a:t>Academic Plan</a:t>
              </a:r>
            </a:p>
            <a:p>
              <a:pPr marL="228600" indent="-228600" fontAlgn="auto">
                <a:spcBef>
                  <a:spcPts val="0"/>
                </a:spcBef>
                <a:spcAft>
                  <a:spcPts val="0"/>
                </a:spcAft>
                <a:buFont typeface="+mj-lt"/>
                <a:buAutoNum type="arabicPeriod"/>
                <a:defRPr/>
              </a:pPr>
              <a:r>
                <a:rPr lang="en-US" sz="1600" dirty="0" err="1">
                  <a:solidFill>
                    <a:schemeClr val="tx1"/>
                  </a:solidFill>
                </a:rPr>
                <a:t>Dok-dok</a:t>
              </a:r>
              <a:r>
                <a:rPr lang="en-US" sz="1600" dirty="0">
                  <a:solidFill>
                    <a:schemeClr val="tx1"/>
                  </a:solidFill>
                </a:rPr>
                <a:t> </a:t>
              </a:r>
              <a:r>
                <a:rPr lang="en-US" sz="1600" dirty="0" err="1">
                  <a:solidFill>
                    <a:schemeClr val="tx1"/>
                  </a:solidFill>
                </a:rPr>
                <a:t>terkait</a:t>
              </a:r>
              <a:endParaRPr lang="en-US" sz="1600" dirty="0">
                <a:solidFill>
                  <a:schemeClr val="tx1"/>
                </a:solidFill>
              </a:endParaRPr>
            </a:p>
          </p:txBody>
        </p:sp>
        <p:sp>
          <p:nvSpPr>
            <p:cNvPr id="16" name="Rectangle 15"/>
            <p:cNvSpPr/>
            <p:nvPr/>
          </p:nvSpPr>
          <p:spPr>
            <a:xfrm>
              <a:off x="1143000" y="2171700"/>
              <a:ext cx="1676400" cy="533400"/>
            </a:xfrm>
            <a:prstGeom prst="rect">
              <a:avLst/>
            </a:prstGeom>
            <a:ln>
              <a:noFill/>
            </a:ln>
          </p:spPr>
          <p:style>
            <a:lnRef idx="1">
              <a:schemeClr val="accent1"/>
            </a:lnRef>
            <a:fillRef idx="2">
              <a:schemeClr val="accent1"/>
            </a:fillRef>
            <a:effectRef idx="1">
              <a:schemeClr val="accent1"/>
            </a:effectRef>
            <a:fontRef idx="minor">
              <a:schemeClr val="dk1"/>
            </a:fontRef>
          </p:style>
          <p:txBody>
            <a:bodyPr anchor="ctr"/>
            <a:lstStyle/>
            <a:p>
              <a:pPr fontAlgn="auto">
                <a:spcBef>
                  <a:spcPts val="0"/>
                </a:spcBef>
                <a:spcAft>
                  <a:spcPts val="0"/>
                </a:spcAft>
                <a:defRPr/>
              </a:pPr>
              <a:r>
                <a:rPr lang="en-US" sz="1400" b="1" dirty="0" err="1">
                  <a:solidFill>
                    <a:schemeClr val="tx1"/>
                  </a:solidFill>
                </a:rPr>
                <a:t>Tahap</a:t>
              </a:r>
              <a:r>
                <a:rPr lang="en-US" sz="1400" b="1" dirty="0">
                  <a:solidFill>
                    <a:schemeClr val="tx1"/>
                  </a:solidFill>
                </a:rPr>
                <a:t> 1:</a:t>
              </a:r>
              <a:r>
                <a:rPr lang="en-US" sz="1400" dirty="0">
                  <a:solidFill>
                    <a:schemeClr val="tx1"/>
                  </a:solidFill>
                </a:rPr>
                <a:t> </a:t>
              </a:r>
              <a:r>
                <a:rPr lang="en-US" sz="1400" dirty="0" err="1">
                  <a:solidFill>
                    <a:schemeClr val="tx1"/>
                  </a:solidFill>
                </a:rPr>
                <a:t>Menetapkan</a:t>
              </a:r>
              <a:r>
                <a:rPr lang="en-US" sz="1400" dirty="0">
                  <a:solidFill>
                    <a:schemeClr val="tx1"/>
                  </a:solidFill>
                </a:rPr>
                <a:t> </a:t>
              </a:r>
              <a:r>
                <a:rPr lang="en-US" sz="1400" dirty="0" err="1">
                  <a:solidFill>
                    <a:schemeClr val="tx1"/>
                  </a:solidFill>
                </a:rPr>
                <a:t>identitas</a:t>
              </a:r>
              <a:r>
                <a:rPr lang="en-US" sz="1400" dirty="0">
                  <a:solidFill>
                    <a:schemeClr val="tx1"/>
                  </a:solidFill>
                </a:rPr>
                <a:t> </a:t>
              </a:r>
              <a:r>
                <a:rPr lang="en-US" sz="1400" dirty="0" err="1">
                  <a:solidFill>
                    <a:schemeClr val="tx1"/>
                  </a:solidFill>
                </a:rPr>
                <a:t>organisasional</a:t>
              </a:r>
              <a:r>
                <a:rPr lang="en-US" sz="1400" dirty="0">
                  <a:solidFill>
                    <a:schemeClr val="tx1"/>
                  </a:solidFill>
                </a:rPr>
                <a:t> </a:t>
              </a:r>
              <a:r>
                <a:rPr lang="en-US" sz="1400" dirty="0" err="1">
                  <a:solidFill>
                    <a:schemeClr val="tx1"/>
                  </a:solidFill>
                </a:rPr>
                <a:t>institusi</a:t>
              </a:r>
              <a:endParaRPr lang="en-US" sz="1400" dirty="0">
                <a:solidFill>
                  <a:schemeClr val="tx1"/>
                </a:solidFill>
              </a:endParaRPr>
            </a:p>
          </p:txBody>
        </p:sp>
        <p:sp>
          <p:nvSpPr>
            <p:cNvPr id="17" name="Rectangle 16"/>
            <p:cNvSpPr/>
            <p:nvPr/>
          </p:nvSpPr>
          <p:spPr>
            <a:xfrm>
              <a:off x="2895600" y="2171700"/>
              <a:ext cx="2552700" cy="533400"/>
            </a:xfrm>
            <a:prstGeom prst="rect">
              <a:avLst/>
            </a:prstGeom>
            <a:ln>
              <a:noFill/>
            </a:ln>
          </p:spPr>
          <p:style>
            <a:lnRef idx="1">
              <a:schemeClr val="accent2"/>
            </a:lnRef>
            <a:fillRef idx="2">
              <a:schemeClr val="accent2"/>
            </a:fillRef>
            <a:effectRef idx="1">
              <a:schemeClr val="accent2"/>
            </a:effectRef>
            <a:fontRef idx="minor">
              <a:schemeClr val="dk1"/>
            </a:fontRef>
          </p:style>
          <p:txBody>
            <a:bodyPr anchor="ctr"/>
            <a:lstStyle/>
            <a:p>
              <a:pPr fontAlgn="auto">
                <a:spcBef>
                  <a:spcPts val="0"/>
                </a:spcBef>
                <a:spcAft>
                  <a:spcPts val="0"/>
                </a:spcAft>
                <a:defRPr/>
              </a:pPr>
              <a:r>
                <a:rPr lang="en-US" sz="1400" b="1" dirty="0" err="1">
                  <a:solidFill>
                    <a:schemeClr val="tx1"/>
                  </a:solidFill>
                </a:rPr>
                <a:t>Tahap</a:t>
              </a:r>
              <a:r>
                <a:rPr lang="en-US" sz="1400" b="1" dirty="0">
                  <a:solidFill>
                    <a:schemeClr val="tx1"/>
                  </a:solidFill>
                </a:rPr>
                <a:t> 2:</a:t>
              </a:r>
              <a:r>
                <a:rPr lang="en-US" sz="1400" dirty="0">
                  <a:solidFill>
                    <a:schemeClr val="tx1"/>
                  </a:solidFill>
                </a:rPr>
                <a:t> </a:t>
              </a:r>
              <a:r>
                <a:rPr lang="en-US" sz="1400" dirty="0" err="1">
                  <a:solidFill>
                    <a:schemeClr val="tx1"/>
                  </a:solidFill>
                </a:rPr>
                <a:t>Mengembangkan</a:t>
              </a:r>
              <a:r>
                <a:rPr lang="en-US" sz="1400" dirty="0">
                  <a:solidFill>
                    <a:schemeClr val="tx1"/>
                  </a:solidFill>
                </a:rPr>
                <a:t> </a:t>
              </a:r>
              <a:r>
                <a:rPr lang="en-US" sz="1400" dirty="0" err="1">
                  <a:solidFill>
                    <a:schemeClr val="tx1"/>
                  </a:solidFill>
                </a:rPr>
                <a:t>rencana</a:t>
              </a:r>
              <a:r>
                <a:rPr lang="en-US" sz="1400" dirty="0">
                  <a:solidFill>
                    <a:schemeClr val="tx1"/>
                  </a:solidFill>
                </a:rPr>
                <a:t> </a:t>
              </a:r>
              <a:r>
                <a:rPr lang="en-US" sz="1400" dirty="0" err="1">
                  <a:solidFill>
                    <a:schemeClr val="tx1"/>
                  </a:solidFill>
                </a:rPr>
                <a:t>aksi</a:t>
              </a:r>
              <a:r>
                <a:rPr lang="en-US" sz="1400" dirty="0">
                  <a:solidFill>
                    <a:schemeClr val="tx1"/>
                  </a:solidFill>
                </a:rPr>
                <a:t> </a:t>
              </a:r>
              <a:r>
                <a:rPr lang="en-US" sz="1400" dirty="0" err="1">
                  <a:solidFill>
                    <a:schemeClr val="tx1"/>
                  </a:solidFill>
                </a:rPr>
                <a:t>untuk</a:t>
              </a:r>
              <a:r>
                <a:rPr lang="en-US" sz="1400" dirty="0">
                  <a:solidFill>
                    <a:schemeClr val="tx1"/>
                  </a:solidFill>
                </a:rPr>
                <a:t> </a:t>
              </a:r>
              <a:r>
                <a:rPr lang="en-US" sz="1400" dirty="0" err="1">
                  <a:solidFill>
                    <a:schemeClr val="tx1"/>
                  </a:solidFill>
                </a:rPr>
                <a:t>mencapai</a:t>
              </a:r>
              <a:r>
                <a:rPr lang="en-US" sz="1400" dirty="0">
                  <a:solidFill>
                    <a:schemeClr val="tx1"/>
                  </a:solidFill>
                </a:rPr>
                <a:t> </a:t>
              </a:r>
              <a:r>
                <a:rPr lang="en-US" sz="1400" dirty="0" err="1">
                  <a:solidFill>
                    <a:schemeClr val="tx1"/>
                  </a:solidFill>
                </a:rPr>
                <a:t>prioritas</a:t>
              </a:r>
              <a:r>
                <a:rPr lang="en-US" sz="1400" dirty="0">
                  <a:solidFill>
                    <a:schemeClr val="tx1"/>
                  </a:solidFill>
                </a:rPr>
                <a:t> </a:t>
              </a:r>
              <a:r>
                <a:rPr lang="en-US" sz="1400" dirty="0" err="1">
                  <a:solidFill>
                    <a:schemeClr val="tx1"/>
                  </a:solidFill>
                </a:rPr>
                <a:t>strategis</a:t>
              </a:r>
              <a:r>
                <a:rPr lang="en-US" sz="1400" dirty="0">
                  <a:solidFill>
                    <a:schemeClr val="tx1"/>
                  </a:solidFill>
                </a:rPr>
                <a:t> </a:t>
              </a:r>
              <a:r>
                <a:rPr lang="en-US" sz="1400" dirty="0" err="1">
                  <a:solidFill>
                    <a:schemeClr val="tx1"/>
                  </a:solidFill>
                </a:rPr>
                <a:t>penelitian</a:t>
              </a:r>
              <a:endParaRPr lang="en-US" sz="1400" dirty="0">
                <a:solidFill>
                  <a:schemeClr val="tx1"/>
                </a:solidFill>
              </a:endParaRPr>
            </a:p>
          </p:txBody>
        </p:sp>
        <p:sp>
          <p:nvSpPr>
            <p:cNvPr id="18" name="Rectangle 17"/>
            <p:cNvSpPr/>
            <p:nvPr/>
          </p:nvSpPr>
          <p:spPr>
            <a:xfrm>
              <a:off x="5486400" y="2171700"/>
              <a:ext cx="2286000" cy="533400"/>
            </a:xfrm>
            <a:prstGeom prst="rect">
              <a:avLst/>
            </a:prstGeom>
            <a:ln>
              <a:noFill/>
            </a:ln>
          </p:spPr>
          <p:style>
            <a:lnRef idx="1">
              <a:schemeClr val="dk1"/>
            </a:lnRef>
            <a:fillRef idx="2">
              <a:schemeClr val="dk1"/>
            </a:fillRef>
            <a:effectRef idx="1">
              <a:schemeClr val="dk1"/>
            </a:effectRef>
            <a:fontRef idx="minor">
              <a:schemeClr val="dk1"/>
            </a:fontRef>
          </p:style>
          <p:txBody>
            <a:bodyPr anchor="ctr"/>
            <a:lstStyle/>
            <a:p>
              <a:pPr fontAlgn="auto">
                <a:spcBef>
                  <a:spcPts val="0"/>
                </a:spcBef>
                <a:spcAft>
                  <a:spcPts val="0"/>
                </a:spcAft>
                <a:defRPr/>
              </a:pPr>
              <a:r>
                <a:rPr lang="en-US" sz="1400" b="1" dirty="0" err="1">
                  <a:solidFill>
                    <a:schemeClr val="tx1"/>
                  </a:solidFill>
                </a:rPr>
                <a:t>Tahap</a:t>
              </a:r>
              <a:r>
                <a:rPr lang="en-US" sz="1400" b="1" dirty="0">
                  <a:solidFill>
                    <a:schemeClr val="tx1"/>
                  </a:solidFill>
                </a:rPr>
                <a:t> 3</a:t>
              </a:r>
              <a:r>
                <a:rPr lang="en-US" sz="1400" dirty="0">
                  <a:solidFill>
                    <a:schemeClr val="tx1"/>
                  </a:solidFill>
                </a:rPr>
                <a:t>: </a:t>
              </a:r>
              <a:r>
                <a:rPr lang="en-US" sz="1400" dirty="0" err="1">
                  <a:solidFill>
                    <a:schemeClr val="tx1"/>
                  </a:solidFill>
                </a:rPr>
                <a:t>Implementasi</a:t>
              </a:r>
              <a:r>
                <a:rPr lang="en-US" sz="1400" dirty="0">
                  <a:solidFill>
                    <a:schemeClr val="tx1"/>
                  </a:solidFill>
                </a:rPr>
                <a:t> </a:t>
              </a:r>
              <a:r>
                <a:rPr lang="en-US" sz="1400" dirty="0" err="1">
                  <a:solidFill>
                    <a:schemeClr val="tx1"/>
                  </a:solidFill>
                </a:rPr>
                <a:t>dan</a:t>
              </a:r>
              <a:r>
                <a:rPr lang="en-US" sz="1400" dirty="0">
                  <a:solidFill>
                    <a:schemeClr val="tx1"/>
                  </a:solidFill>
                </a:rPr>
                <a:t> </a:t>
              </a:r>
              <a:r>
                <a:rPr lang="en-US" sz="1400" dirty="0" err="1">
                  <a:solidFill>
                    <a:schemeClr val="tx1"/>
                  </a:solidFill>
                </a:rPr>
                <a:t>monev</a:t>
              </a:r>
              <a:r>
                <a:rPr lang="en-US" sz="1400" dirty="0">
                  <a:solidFill>
                    <a:schemeClr val="tx1"/>
                  </a:solidFill>
                </a:rPr>
                <a:t> </a:t>
              </a:r>
              <a:r>
                <a:rPr lang="en-US" sz="1400" dirty="0" err="1">
                  <a:solidFill>
                    <a:schemeClr val="tx1"/>
                  </a:solidFill>
                </a:rPr>
                <a:t>rencana</a:t>
              </a:r>
              <a:r>
                <a:rPr lang="en-US" sz="1400" dirty="0">
                  <a:solidFill>
                    <a:schemeClr val="tx1"/>
                  </a:solidFill>
                </a:rPr>
                <a:t> </a:t>
              </a:r>
              <a:r>
                <a:rPr lang="en-US" sz="1400" dirty="0" err="1">
                  <a:solidFill>
                    <a:schemeClr val="tx1"/>
                  </a:solidFill>
                </a:rPr>
                <a:t>aksi</a:t>
              </a:r>
              <a:r>
                <a:rPr lang="en-US" sz="1400" dirty="0">
                  <a:solidFill>
                    <a:schemeClr val="tx1"/>
                  </a:solidFill>
                </a:rPr>
                <a:t> </a:t>
              </a:r>
              <a:r>
                <a:rPr lang="en-US" sz="1400" dirty="0" err="1">
                  <a:solidFill>
                    <a:schemeClr val="tx1"/>
                  </a:solidFill>
                </a:rPr>
                <a:t>dalam</a:t>
              </a:r>
              <a:r>
                <a:rPr lang="en-US" sz="1400" dirty="0">
                  <a:solidFill>
                    <a:schemeClr val="tx1"/>
                  </a:solidFill>
                </a:rPr>
                <a:t> </a:t>
              </a:r>
              <a:r>
                <a:rPr lang="en-US" sz="1400" dirty="0" err="1">
                  <a:solidFill>
                    <a:schemeClr val="tx1"/>
                  </a:solidFill>
                </a:rPr>
                <a:t>mencapai</a:t>
              </a:r>
              <a:r>
                <a:rPr lang="en-US" sz="1400" dirty="0">
                  <a:solidFill>
                    <a:schemeClr val="tx1"/>
                  </a:solidFill>
                </a:rPr>
                <a:t> </a:t>
              </a:r>
              <a:r>
                <a:rPr lang="en-US" sz="1400" dirty="0" err="1">
                  <a:solidFill>
                    <a:schemeClr val="tx1"/>
                  </a:solidFill>
                </a:rPr>
                <a:t>prioritas</a:t>
              </a:r>
              <a:r>
                <a:rPr lang="en-US" sz="1400" dirty="0">
                  <a:solidFill>
                    <a:schemeClr val="tx1"/>
                  </a:solidFill>
                </a:rPr>
                <a:t> </a:t>
              </a:r>
              <a:r>
                <a:rPr lang="en-US" sz="1400" dirty="0" err="1">
                  <a:solidFill>
                    <a:schemeClr val="tx1"/>
                  </a:solidFill>
                </a:rPr>
                <a:t>strategis</a:t>
              </a:r>
              <a:endParaRPr lang="en-US" sz="1400" dirty="0">
                <a:solidFill>
                  <a:schemeClr val="tx1"/>
                </a:solidFill>
              </a:endParaRPr>
            </a:p>
          </p:txBody>
        </p:sp>
        <p:sp>
          <p:nvSpPr>
            <p:cNvPr id="11" name="Striped Right Arrow 10"/>
            <p:cNvSpPr/>
            <p:nvPr/>
          </p:nvSpPr>
          <p:spPr>
            <a:xfrm>
              <a:off x="3924300" y="2628900"/>
              <a:ext cx="1676400" cy="2247900"/>
            </a:xfrm>
            <a:prstGeom prst="stripedRightArrow">
              <a:avLst>
                <a:gd name="adj1" fmla="val 71622"/>
                <a:gd name="adj2" fmla="val 28061"/>
              </a:avLst>
            </a:prstGeom>
          </p:spPr>
          <p:style>
            <a:lnRef idx="1">
              <a:schemeClr val="accent2"/>
            </a:lnRef>
            <a:fillRef idx="3">
              <a:schemeClr val="accent2"/>
            </a:fillRef>
            <a:effectRef idx="2">
              <a:schemeClr val="accent2"/>
            </a:effectRef>
            <a:fontRef idx="minor">
              <a:schemeClr val="lt1"/>
            </a:fontRef>
          </p:style>
          <p:txBody>
            <a:bodyPr anchor="ctr"/>
            <a:lstStyle/>
            <a:p>
              <a:pPr marL="228600" indent="-228600" fontAlgn="auto">
                <a:spcBef>
                  <a:spcPts val="0"/>
                </a:spcBef>
                <a:spcAft>
                  <a:spcPts val="0"/>
                </a:spcAft>
                <a:buFont typeface="+mj-lt"/>
                <a:buAutoNum type="arabicPeriod"/>
                <a:defRPr/>
              </a:pPr>
              <a:r>
                <a:rPr lang="en-US" sz="1600" dirty="0"/>
                <a:t>SASARAN &amp; OUTCOME</a:t>
              </a:r>
            </a:p>
            <a:p>
              <a:pPr marL="228600" indent="-228600" fontAlgn="auto">
                <a:spcBef>
                  <a:spcPts val="0"/>
                </a:spcBef>
                <a:spcAft>
                  <a:spcPts val="0"/>
                </a:spcAft>
                <a:buFont typeface="+mj-lt"/>
                <a:buAutoNum type="arabicPeriod"/>
                <a:defRPr/>
              </a:pPr>
              <a:r>
                <a:rPr lang="en-US" sz="1600" dirty="0"/>
                <a:t>INISIATIF</a:t>
              </a:r>
            </a:p>
            <a:p>
              <a:pPr marL="228600" indent="-228600" fontAlgn="auto">
                <a:spcBef>
                  <a:spcPts val="0"/>
                </a:spcBef>
                <a:spcAft>
                  <a:spcPts val="0"/>
                </a:spcAft>
                <a:buFont typeface="+mj-lt"/>
                <a:buAutoNum type="arabicPeriod"/>
                <a:defRPr/>
              </a:pPr>
              <a:r>
                <a:rPr lang="en-US" sz="1600" dirty="0" err="1"/>
                <a:t>Dll</a:t>
              </a:r>
              <a:endParaRPr lang="en-US" sz="1600" dirty="0"/>
            </a:p>
            <a:p>
              <a:pPr fontAlgn="auto">
                <a:spcBef>
                  <a:spcPts val="0"/>
                </a:spcBef>
                <a:spcAft>
                  <a:spcPts val="0"/>
                </a:spcAft>
                <a:defRPr/>
              </a:pPr>
              <a:endParaRPr lang="en-US" sz="1000" dirty="0"/>
            </a:p>
          </p:txBody>
        </p:sp>
        <p:sp>
          <p:nvSpPr>
            <p:cNvPr id="10" name="Striped Right Arrow 9"/>
            <p:cNvSpPr/>
            <p:nvPr/>
          </p:nvSpPr>
          <p:spPr>
            <a:xfrm>
              <a:off x="2438400" y="2705100"/>
              <a:ext cx="1676400" cy="2133600"/>
            </a:xfrm>
            <a:prstGeom prst="stripedRightArrow">
              <a:avLst>
                <a:gd name="adj1" fmla="val 71622"/>
                <a:gd name="adj2" fmla="val 27468"/>
              </a:avLst>
            </a:prstGeom>
          </p:spPr>
          <p:style>
            <a:lnRef idx="1">
              <a:schemeClr val="accent1"/>
            </a:lnRef>
            <a:fillRef idx="3">
              <a:schemeClr val="accent1"/>
            </a:fillRef>
            <a:effectRef idx="2">
              <a:schemeClr val="accent1"/>
            </a:effectRef>
            <a:fontRef idx="minor">
              <a:schemeClr val="lt1"/>
            </a:fontRef>
          </p:style>
          <p:txBody>
            <a:bodyPr anchor="ctr"/>
            <a:lstStyle/>
            <a:p>
              <a:pPr marL="228600" indent="-228600" fontAlgn="auto">
                <a:spcBef>
                  <a:spcPts val="0"/>
                </a:spcBef>
                <a:spcAft>
                  <a:spcPts val="0"/>
                </a:spcAft>
                <a:buFont typeface="+mj-lt"/>
                <a:buAutoNum type="arabicPeriod"/>
                <a:defRPr/>
              </a:pPr>
              <a:r>
                <a:rPr lang="en-US" sz="1600" dirty="0"/>
                <a:t>MISI &amp; VISI</a:t>
              </a:r>
            </a:p>
            <a:p>
              <a:pPr marL="228600" indent="-228600" fontAlgn="auto">
                <a:spcBef>
                  <a:spcPts val="0"/>
                </a:spcBef>
                <a:spcAft>
                  <a:spcPts val="0"/>
                </a:spcAft>
                <a:buFont typeface="+mj-lt"/>
                <a:buAutoNum type="arabicPeriod"/>
                <a:defRPr/>
              </a:pPr>
              <a:r>
                <a:rPr lang="en-US" sz="1600" dirty="0"/>
                <a:t>PRIORITAS STRATEGIS</a:t>
              </a:r>
            </a:p>
            <a:p>
              <a:pPr marL="228600" indent="-228600" fontAlgn="auto">
                <a:spcBef>
                  <a:spcPts val="0"/>
                </a:spcBef>
                <a:spcAft>
                  <a:spcPts val="0"/>
                </a:spcAft>
                <a:buFont typeface="+mj-lt"/>
                <a:buAutoNum type="arabicPeriod"/>
                <a:defRPr/>
              </a:pPr>
              <a:r>
                <a:rPr lang="en-US" sz="1600" dirty="0" err="1"/>
                <a:t>Dll</a:t>
              </a:r>
              <a:endParaRPr lang="en-US" sz="1600" dirty="0"/>
            </a:p>
          </p:txBody>
        </p:sp>
        <p:sp>
          <p:nvSpPr>
            <p:cNvPr id="8" name="Flowchart: Alternate Process 7"/>
            <p:cNvSpPr/>
            <p:nvPr/>
          </p:nvSpPr>
          <p:spPr>
            <a:xfrm>
              <a:off x="1242350" y="3200400"/>
              <a:ext cx="1333500" cy="571500"/>
            </a:xfrm>
            <a:prstGeom prst="flowChartAlternateProcess">
              <a:avLst/>
            </a:prstGeom>
            <a:ln/>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r>
                <a:rPr lang="en-US" sz="1600" dirty="0">
                  <a:solidFill>
                    <a:schemeClr val="tx1"/>
                  </a:solidFill>
                </a:rPr>
                <a:t>FAKTOR INTERNAL</a:t>
              </a:r>
            </a:p>
          </p:txBody>
        </p:sp>
        <p:sp>
          <p:nvSpPr>
            <p:cNvPr id="9" name="Flowchart: Alternate Process 8"/>
            <p:cNvSpPr/>
            <p:nvPr/>
          </p:nvSpPr>
          <p:spPr>
            <a:xfrm>
              <a:off x="1219200" y="3789485"/>
              <a:ext cx="1371600" cy="571500"/>
            </a:xfrm>
            <a:prstGeom prst="flowChartAlternateProcess">
              <a:avLst/>
            </a:prstGeom>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r>
                <a:rPr lang="en-US" sz="1600" dirty="0">
                  <a:solidFill>
                    <a:schemeClr val="tx1"/>
                  </a:solidFill>
                </a:rPr>
                <a:t>FAKTOR EKSTERNAL</a:t>
              </a:r>
            </a:p>
          </p:txBody>
        </p:sp>
        <p:sp>
          <p:nvSpPr>
            <p:cNvPr id="5" name="Rectangle 4"/>
            <p:cNvSpPr/>
            <p:nvPr/>
          </p:nvSpPr>
          <p:spPr>
            <a:xfrm>
              <a:off x="2628900" y="2819400"/>
              <a:ext cx="952500" cy="419100"/>
            </a:xfrm>
            <a:prstGeom prst="rect">
              <a:avLst/>
            </a:prstGeom>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r>
                <a:rPr lang="en-US" sz="1100" i="1" dirty="0">
                  <a:solidFill>
                    <a:schemeClr val="tx1"/>
                  </a:solidFill>
                </a:rPr>
                <a:t>WHERE DO WE WANT TO BE</a:t>
              </a:r>
              <a:endParaRPr lang="en-US" sz="1100" i="1" dirty="0"/>
            </a:p>
          </p:txBody>
        </p:sp>
        <p:sp>
          <p:nvSpPr>
            <p:cNvPr id="19" name="Rectangle 18"/>
            <p:cNvSpPr/>
            <p:nvPr/>
          </p:nvSpPr>
          <p:spPr>
            <a:xfrm>
              <a:off x="1257300" y="4610100"/>
              <a:ext cx="1104900" cy="228600"/>
            </a:xfrm>
            <a:prstGeom prst="rect">
              <a:avLst/>
            </a:prstGeom>
            <a:solidFill>
              <a:schemeClr val="tx1">
                <a:lumMod val="95000"/>
                <a:lumOff val="5000"/>
              </a:schemeClr>
            </a:solidFill>
            <a:ln>
              <a:noFill/>
            </a:ln>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en-US" sz="1600" dirty="0" err="1">
                  <a:solidFill>
                    <a:schemeClr val="bg1"/>
                  </a:solidFill>
                </a:rPr>
                <a:t>Sumber</a:t>
              </a:r>
              <a:r>
                <a:rPr lang="en-US" sz="1600" dirty="0">
                  <a:solidFill>
                    <a:schemeClr val="bg1"/>
                  </a:solidFill>
                </a:rPr>
                <a:t> Data</a:t>
              </a:r>
            </a:p>
          </p:txBody>
        </p:sp>
        <p:sp>
          <p:nvSpPr>
            <p:cNvPr id="13" name="Rectangle 12"/>
            <p:cNvSpPr/>
            <p:nvPr/>
          </p:nvSpPr>
          <p:spPr>
            <a:xfrm>
              <a:off x="1282700" y="4334608"/>
              <a:ext cx="1104900" cy="228600"/>
            </a:xfrm>
            <a:prstGeom prst="rect">
              <a:avLst/>
            </a:prstGeom>
          </p:spPr>
          <p:style>
            <a:lnRef idx="3">
              <a:schemeClr val="lt1"/>
            </a:lnRef>
            <a:fillRef idx="1">
              <a:schemeClr val="accent5"/>
            </a:fillRef>
            <a:effectRef idx="1">
              <a:schemeClr val="accent5"/>
            </a:effectRef>
            <a:fontRef idx="minor">
              <a:schemeClr val="lt1"/>
            </a:fontRef>
          </p:style>
          <p:txBody>
            <a:bodyPr anchor="ctr"/>
            <a:lstStyle/>
            <a:p>
              <a:pPr algn="ctr" fontAlgn="auto">
                <a:spcBef>
                  <a:spcPts val="0"/>
                </a:spcBef>
                <a:spcAft>
                  <a:spcPts val="0"/>
                </a:spcAft>
                <a:defRPr/>
              </a:pPr>
              <a:r>
                <a:rPr lang="en-US" sz="1600" i="1" dirty="0">
                  <a:solidFill>
                    <a:schemeClr val="tx1"/>
                  </a:solidFill>
                </a:rPr>
                <a:t>WHERE ARE WE</a:t>
              </a:r>
              <a:endParaRPr lang="en-US" sz="1600" i="1" dirty="0"/>
            </a:p>
          </p:txBody>
        </p:sp>
        <p:sp>
          <p:nvSpPr>
            <p:cNvPr id="4" name="Rectangle 3"/>
            <p:cNvSpPr/>
            <p:nvPr/>
          </p:nvSpPr>
          <p:spPr>
            <a:xfrm>
              <a:off x="1219200" y="2778369"/>
              <a:ext cx="1066800" cy="342900"/>
            </a:xfrm>
            <a:prstGeom prst="rect">
              <a:avLst/>
            </a:prstGeom>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sz="1100" i="1" dirty="0">
                  <a:solidFill>
                    <a:schemeClr val="tx1"/>
                  </a:solidFill>
                </a:rPr>
                <a:t>WHO ARE WE</a:t>
              </a:r>
              <a:endParaRPr lang="en-US" sz="1100" i="1" dirty="0"/>
            </a:p>
          </p:txBody>
        </p:sp>
      </p:grpSp>
      <p:sp>
        <p:nvSpPr>
          <p:cNvPr id="20" name="Slide Number Placeholder 19"/>
          <p:cNvSpPr>
            <a:spLocks noGrp="1"/>
          </p:cNvSpPr>
          <p:nvPr>
            <p:ph type="sldNum" sz="quarter" idx="12"/>
          </p:nvPr>
        </p:nvSpPr>
        <p:spPr/>
        <p:txBody>
          <a:bodyPr/>
          <a:lstStyle/>
          <a:p>
            <a:pPr>
              <a:defRPr/>
            </a:pPr>
            <a:fld id="{F230EEEF-3AA5-4A4A-8B4F-C46697480965}" type="slidenum">
              <a:rPr lang="en-US"/>
              <a:pPr>
                <a:defRPr/>
              </a:pPr>
              <a:t>6</a:t>
            </a:fld>
            <a:endParaRPr lang="en-US"/>
          </a:p>
        </p:txBody>
      </p:sp>
      <p:sp>
        <p:nvSpPr>
          <p:cNvPr id="11288" name="TextBox 20"/>
          <p:cNvSpPr txBox="1">
            <a:spLocks noChangeArrowheads="1"/>
          </p:cNvSpPr>
          <p:nvPr/>
        </p:nvSpPr>
        <p:spPr bwMode="auto">
          <a:xfrm>
            <a:off x="7010400" y="6019800"/>
            <a:ext cx="1562100" cy="307777"/>
          </a:xfrm>
          <a:prstGeom prst="rect">
            <a:avLst/>
          </a:prstGeom>
          <a:noFill/>
          <a:ln w="9525">
            <a:noFill/>
            <a:miter lim="800000"/>
            <a:headEnd/>
            <a:tailEnd/>
          </a:ln>
        </p:spPr>
        <p:txBody>
          <a:bodyPr>
            <a:spAutoFit/>
          </a:bodyPr>
          <a:lstStyle/>
          <a:p>
            <a:r>
              <a:rPr lang="en-US" sz="1400" i="1">
                <a:latin typeface="Calibri" pitchFamily="34" charset="0"/>
              </a:rPr>
              <a:t>Sumber : ITB</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1">
            <a:schemeClr val="accent1"/>
          </a:lnRef>
          <a:fillRef idx="3">
            <a:schemeClr val="accent1"/>
          </a:fillRef>
          <a:effectRef idx="2">
            <a:schemeClr val="accent1"/>
          </a:effectRef>
          <a:fontRef idx="minor">
            <a:schemeClr val="lt1"/>
          </a:fontRef>
        </p:style>
        <p:txBody>
          <a:bodyPr rtlCol="0">
            <a:noAutofit/>
          </a:bodyPr>
          <a:lstStyle/>
          <a:p>
            <a:pPr eaLnBrk="1" fontAlgn="auto" hangingPunct="1">
              <a:spcAft>
                <a:spcPts val="0"/>
              </a:spcAft>
              <a:defRPr/>
            </a:pPr>
            <a:r>
              <a:rPr lang="en-US" sz="3600" smtClean="0"/>
              <a:t>B</a:t>
            </a:r>
            <a:r>
              <a:rPr lang="id-ID" sz="3600" smtClean="0"/>
              <a:t>ab 3  </a:t>
            </a:r>
            <a:r>
              <a:rPr lang="en-US" sz="3600" smtClean="0"/>
              <a:t>Garis Besar R</a:t>
            </a:r>
            <a:r>
              <a:rPr lang="id-ID" sz="3600" smtClean="0"/>
              <a:t>IP </a:t>
            </a:r>
            <a:r>
              <a:rPr lang="en-US" sz="3600" smtClean="0"/>
              <a:t>Unit Kerja (5 Tahun)</a:t>
            </a:r>
            <a:endParaRPr lang="en-US" sz="3600" dirty="0"/>
          </a:p>
        </p:txBody>
      </p:sp>
      <p:sp>
        <p:nvSpPr>
          <p:cNvPr id="12291" name="Content Placeholder 2"/>
          <p:cNvSpPr>
            <a:spLocks noGrp="1"/>
          </p:cNvSpPr>
          <p:nvPr>
            <p:ph idx="1"/>
          </p:nvPr>
        </p:nvSpPr>
        <p:spPr/>
        <p:txBody>
          <a:bodyPr/>
          <a:lstStyle/>
          <a:p>
            <a:pPr marL="0" indent="0" eaLnBrk="1" hangingPunct="1">
              <a:lnSpc>
                <a:spcPct val="90000"/>
              </a:lnSpc>
              <a:buFont typeface="Arial" pitchFamily="34" charset="0"/>
              <a:buNone/>
            </a:pPr>
            <a:r>
              <a:rPr lang="en-US" sz="3000" b="1" smtClean="0"/>
              <a:t>Tujuan dan </a:t>
            </a:r>
            <a:r>
              <a:rPr lang="en-US" sz="3000" b="1" smtClean="0"/>
              <a:t>Sasaran </a:t>
            </a:r>
            <a:r>
              <a:rPr lang="en-US" sz="3000" b="1" smtClean="0"/>
              <a:t>Pelaksanaan</a:t>
            </a:r>
            <a:r>
              <a:rPr lang="en-US" sz="3000" smtClean="0"/>
              <a:t>: </a:t>
            </a:r>
            <a:r>
              <a:rPr lang="en-US" sz="3000" smtClean="0"/>
              <a:t>sasaran merupakan hal-hal untuk mencapai visi yang telah ditetapkan. Sasaran dirumuskan dengan mempertimbangkan </a:t>
            </a:r>
            <a:r>
              <a:rPr lang="en-US" sz="3000" smtClean="0"/>
              <a:t>EVALUASI </a:t>
            </a:r>
            <a:r>
              <a:rPr lang="en-US" sz="3000" smtClean="0"/>
              <a:t>DIRI</a:t>
            </a:r>
            <a:r>
              <a:rPr lang="id-ID" sz="3000" smtClean="0"/>
              <a:t> &amp; </a:t>
            </a:r>
            <a:r>
              <a:rPr lang="en-US" sz="3000" smtClean="0"/>
              <a:t>SWOT</a:t>
            </a:r>
            <a:r>
              <a:rPr lang="en-US" sz="3000" smtClean="0"/>
              <a:t>.</a:t>
            </a:r>
          </a:p>
          <a:p>
            <a:pPr marL="0" indent="0" eaLnBrk="1" hangingPunct="1">
              <a:lnSpc>
                <a:spcPct val="90000"/>
              </a:lnSpc>
              <a:buFont typeface="Arial" pitchFamily="34" charset="0"/>
              <a:buNone/>
            </a:pPr>
            <a:r>
              <a:rPr lang="en-US" sz="3000" b="1" smtClean="0"/>
              <a:t>Strategi dan kebijakan  </a:t>
            </a:r>
            <a:r>
              <a:rPr lang="en-US" sz="3000" b="1" smtClean="0"/>
              <a:t>Unit </a:t>
            </a:r>
            <a:r>
              <a:rPr lang="en-US" sz="3000" b="1" smtClean="0"/>
              <a:t>Kerja</a:t>
            </a:r>
            <a:r>
              <a:rPr lang="en-US" sz="3000" smtClean="0"/>
              <a:t>: </a:t>
            </a:r>
            <a:r>
              <a:rPr lang="id-ID" sz="3000" smtClean="0"/>
              <a:t>meliputi</a:t>
            </a:r>
          </a:p>
          <a:p>
            <a:pPr marL="514350" indent="-514350" eaLnBrk="1" hangingPunct="1">
              <a:lnSpc>
                <a:spcPct val="90000"/>
              </a:lnSpc>
              <a:buFont typeface="Arial" pitchFamily="34" charset="0"/>
              <a:buAutoNum type="arabicParenBoth"/>
            </a:pPr>
            <a:r>
              <a:rPr lang="en-US" sz="3000" smtClean="0"/>
              <a:t>Peta </a:t>
            </a:r>
            <a:r>
              <a:rPr lang="en-US" sz="3000" smtClean="0"/>
              <a:t>Strategi pengembangan Unit kerja (peta strategi digambarkan berdasarkan input</a:t>
            </a:r>
            <a:r>
              <a:rPr lang="en-US" sz="3000" smtClean="0"/>
              <a:t>, </a:t>
            </a:r>
            <a:r>
              <a:rPr lang="en-US" sz="3000" smtClean="0"/>
              <a:t>proses</a:t>
            </a:r>
            <a:r>
              <a:rPr lang="id-ID" sz="3000" smtClean="0"/>
              <a:t>,</a:t>
            </a:r>
            <a:r>
              <a:rPr lang="en-US" sz="3000" smtClean="0"/>
              <a:t> </a:t>
            </a:r>
            <a:r>
              <a:rPr lang="en-US" sz="3000" smtClean="0"/>
              <a:t>dan </a:t>
            </a:r>
            <a:r>
              <a:rPr lang="en-US" sz="3000" smtClean="0"/>
              <a:t>output</a:t>
            </a:r>
            <a:r>
              <a:rPr lang="en-US" sz="3000" smtClean="0"/>
              <a:t>);</a:t>
            </a:r>
            <a:endParaRPr lang="id-ID" sz="3000" smtClean="0"/>
          </a:p>
          <a:p>
            <a:pPr marL="514350" indent="-514350" eaLnBrk="1" hangingPunct="1">
              <a:lnSpc>
                <a:spcPct val="90000"/>
              </a:lnSpc>
              <a:buFont typeface="Arial" pitchFamily="34" charset="0"/>
              <a:buAutoNum type="arabicParenBoth"/>
            </a:pPr>
            <a:r>
              <a:rPr lang="en-US" sz="3000" smtClean="0"/>
              <a:t>Formulasi </a:t>
            </a:r>
            <a:r>
              <a:rPr lang="en-US" sz="3000" smtClean="0"/>
              <a:t>Strategi </a:t>
            </a:r>
            <a:r>
              <a:rPr lang="en-US" sz="3000" smtClean="0"/>
              <a:t>Pengembangan </a:t>
            </a:r>
            <a:r>
              <a:rPr lang="en-US" sz="3000" smtClean="0"/>
              <a:t>(didasarkan </a:t>
            </a:r>
            <a:r>
              <a:rPr lang="en-US" sz="3000" smtClean="0"/>
              <a:t>pada </a:t>
            </a:r>
            <a:r>
              <a:rPr lang="en-US" sz="3000" smtClean="0"/>
              <a:t>EVALUASI </a:t>
            </a:r>
            <a:r>
              <a:rPr lang="en-US" sz="3000" smtClean="0"/>
              <a:t>DIRI</a:t>
            </a:r>
            <a:r>
              <a:rPr lang="id-ID" sz="3000" smtClean="0"/>
              <a:t> &amp;</a:t>
            </a:r>
            <a:r>
              <a:rPr lang="en-US" sz="3000" smtClean="0"/>
              <a:t> </a:t>
            </a:r>
            <a:r>
              <a:rPr lang="en-US" sz="3000" smtClean="0"/>
              <a:t>SWOT)</a:t>
            </a:r>
          </a:p>
        </p:txBody>
      </p:sp>
      <p:sp>
        <p:nvSpPr>
          <p:cNvPr id="4" name="Slide Number Placeholder 3"/>
          <p:cNvSpPr>
            <a:spLocks noGrp="1"/>
          </p:cNvSpPr>
          <p:nvPr>
            <p:ph type="sldNum" sz="quarter" idx="12"/>
          </p:nvPr>
        </p:nvSpPr>
        <p:spPr/>
        <p:txBody>
          <a:bodyPr/>
          <a:lstStyle/>
          <a:p>
            <a:pPr>
              <a:defRPr/>
            </a:pPr>
            <a:fld id="{D3F4E647-2EBF-49B7-81E3-DDF61B2268B7}" type="slidenum">
              <a:rPr lang="en-US"/>
              <a:pPr>
                <a:defRPr/>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style>
          <a:lnRef idx="1">
            <a:schemeClr val="accent1"/>
          </a:lnRef>
          <a:fillRef idx="3">
            <a:schemeClr val="accent1"/>
          </a:fillRef>
          <a:effectRef idx="2">
            <a:schemeClr val="accent1"/>
          </a:effectRef>
          <a:fontRef idx="minor">
            <a:schemeClr val="lt1"/>
          </a:fontRef>
        </p:style>
        <p:txBody>
          <a:bodyPr rtlCol="0">
            <a:normAutofit fontScale="90000"/>
          </a:bodyPr>
          <a:lstStyle/>
          <a:p>
            <a:pPr eaLnBrk="1" fontAlgn="auto" hangingPunct="1">
              <a:spcAft>
                <a:spcPts val="0"/>
              </a:spcAft>
              <a:defRPr/>
            </a:pPr>
            <a:r>
              <a:rPr lang="en-US" smtClean="0"/>
              <a:t>B</a:t>
            </a:r>
            <a:r>
              <a:rPr lang="id-ID" smtClean="0"/>
              <a:t>ab 4  </a:t>
            </a:r>
            <a:r>
              <a:rPr lang="en-US" smtClean="0"/>
              <a:t>Sasaran, Program Strategis</a:t>
            </a:r>
            <a:r>
              <a:rPr lang="id-ID" smtClean="0"/>
              <a:t>,</a:t>
            </a:r>
            <a:r>
              <a:rPr lang="en-US" smtClean="0"/>
              <a:t> </a:t>
            </a:r>
            <a:r>
              <a:rPr lang="id-ID" smtClean="0"/>
              <a:t>d</a:t>
            </a:r>
            <a:r>
              <a:rPr lang="en-US" smtClean="0"/>
              <a:t>an Indikator Kinerja</a:t>
            </a:r>
            <a:endParaRPr lang="en-US" dirty="0"/>
          </a:p>
        </p:txBody>
      </p:sp>
      <p:sp>
        <p:nvSpPr>
          <p:cNvPr id="3" name="Content Placeholder 2"/>
          <p:cNvSpPr>
            <a:spLocks noGrp="1"/>
          </p:cNvSpPr>
          <p:nvPr>
            <p:ph idx="1"/>
          </p:nvPr>
        </p:nvSpPr>
        <p:spPr/>
        <p:txBody>
          <a:bodyPr rtlCol="0">
            <a:normAutofit fontScale="85000" lnSpcReduction="10000"/>
          </a:bodyPr>
          <a:lstStyle/>
          <a:p>
            <a:pPr eaLnBrk="1" fontAlgn="auto" hangingPunct="1">
              <a:spcAft>
                <a:spcPts val="0"/>
              </a:spcAft>
              <a:defRPr/>
            </a:pPr>
            <a:r>
              <a:rPr lang="en-US" err="1" smtClean="0"/>
              <a:t>Berdasarkan</a:t>
            </a:r>
            <a:r>
              <a:rPr lang="en-US" smtClean="0"/>
              <a:t> </a:t>
            </a:r>
            <a:r>
              <a:rPr lang="id-ID" smtClean="0"/>
              <a:t>uraian di B</a:t>
            </a:r>
            <a:r>
              <a:rPr lang="en-US" smtClean="0"/>
              <a:t>ab </a:t>
            </a:r>
            <a:r>
              <a:rPr lang="en-US" dirty="0" smtClean="0"/>
              <a:t>III, </a:t>
            </a:r>
            <a:r>
              <a:rPr lang="en-US" dirty="0" err="1" smtClean="0"/>
              <a:t>dirumuskan</a:t>
            </a:r>
            <a:r>
              <a:rPr lang="en-US" dirty="0" smtClean="0"/>
              <a:t> program-program </a:t>
            </a:r>
            <a:r>
              <a:rPr lang="en-US" dirty="0" err="1" smtClean="0"/>
              <a:t>bidang</a:t>
            </a:r>
            <a:r>
              <a:rPr lang="en-US" dirty="0" smtClean="0"/>
              <a:t> </a:t>
            </a:r>
            <a:r>
              <a:rPr lang="en-US" err="1" smtClean="0"/>
              <a:t>penelitian</a:t>
            </a:r>
            <a:r>
              <a:rPr lang="en-US" smtClean="0"/>
              <a:t> </a:t>
            </a:r>
            <a:r>
              <a:rPr lang="en-US" smtClean="0"/>
              <a:t>(</a:t>
            </a:r>
            <a:r>
              <a:rPr lang="id-ID" smtClean="0"/>
              <a:t>termasuk </a:t>
            </a:r>
            <a:r>
              <a:rPr lang="en-US" smtClean="0"/>
              <a:t>organisasi </a:t>
            </a:r>
            <a:r>
              <a:rPr lang="en-US" err="1" smtClean="0"/>
              <a:t>dan</a:t>
            </a:r>
            <a:r>
              <a:rPr lang="en-US" smtClean="0"/>
              <a:t> </a:t>
            </a:r>
            <a:r>
              <a:rPr lang="en-US" smtClean="0"/>
              <a:t>mana</a:t>
            </a:r>
            <a:r>
              <a:rPr lang="id-ID" smtClean="0"/>
              <a:t>j</a:t>
            </a:r>
            <a:r>
              <a:rPr lang="en-US" smtClean="0"/>
              <a:t>emen</a:t>
            </a:r>
            <a:r>
              <a:rPr lang="en-US" dirty="0" smtClean="0"/>
              <a:t>) </a:t>
            </a:r>
            <a:r>
              <a:rPr lang="en-US" dirty="0" err="1" smtClean="0"/>
              <a:t>dan</a:t>
            </a:r>
            <a:r>
              <a:rPr lang="en-US" dirty="0" smtClean="0"/>
              <a:t> </a:t>
            </a:r>
            <a:r>
              <a:rPr lang="en-US" dirty="0" err="1" smtClean="0"/>
              <a:t>indikator</a:t>
            </a:r>
            <a:r>
              <a:rPr lang="en-US" dirty="0" smtClean="0"/>
              <a:t> </a:t>
            </a:r>
            <a:r>
              <a:rPr lang="en-US" dirty="0" err="1" smtClean="0"/>
              <a:t>capaian</a:t>
            </a:r>
            <a:r>
              <a:rPr lang="en-US" dirty="0" smtClean="0"/>
              <a:t>. </a:t>
            </a:r>
          </a:p>
          <a:p>
            <a:pPr eaLnBrk="1" fontAlgn="auto" hangingPunct="1">
              <a:spcAft>
                <a:spcPts val="0"/>
              </a:spcAft>
              <a:defRPr/>
            </a:pPr>
            <a:r>
              <a:rPr lang="en-US" dirty="0" err="1" smtClean="0"/>
              <a:t>Topik</a:t>
            </a:r>
            <a:r>
              <a:rPr lang="en-US" dirty="0" smtClean="0"/>
              <a:t> </a:t>
            </a:r>
            <a:r>
              <a:rPr lang="en-US" dirty="0" err="1" smtClean="0"/>
              <a:t>riset</a:t>
            </a:r>
            <a:r>
              <a:rPr lang="en-US" dirty="0" smtClean="0"/>
              <a:t> </a:t>
            </a:r>
            <a:r>
              <a:rPr lang="en-US" dirty="0" err="1" smtClean="0"/>
              <a:t>dapat</a:t>
            </a:r>
            <a:r>
              <a:rPr lang="en-US" dirty="0" smtClean="0"/>
              <a:t> </a:t>
            </a:r>
            <a:r>
              <a:rPr lang="en-US" dirty="0" err="1" smtClean="0"/>
              <a:t>dibuat</a:t>
            </a:r>
            <a:r>
              <a:rPr lang="en-US" dirty="0" smtClean="0"/>
              <a:t> </a:t>
            </a:r>
            <a:r>
              <a:rPr lang="en-US" dirty="0" err="1" smtClean="0"/>
              <a:t>dalam</a:t>
            </a:r>
            <a:r>
              <a:rPr lang="en-US" dirty="0" smtClean="0"/>
              <a:t> </a:t>
            </a:r>
            <a:r>
              <a:rPr lang="en-US" dirty="0" err="1" smtClean="0"/>
              <a:t>bentuk</a:t>
            </a:r>
            <a:r>
              <a:rPr lang="en-US" dirty="0" smtClean="0"/>
              <a:t> </a:t>
            </a:r>
            <a:r>
              <a:rPr lang="en-US" dirty="0" err="1" smtClean="0"/>
              <a:t>tabel</a:t>
            </a:r>
            <a:r>
              <a:rPr lang="en-US" dirty="0" smtClean="0"/>
              <a:t> yang </a:t>
            </a:r>
            <a:r>
              <a:rPr lang="en-US" dirty="0" err="1" smtClean="0"/>
              <a:t>meliputi</a:t>
            </a:r>
            <a:r>
              <a:rPr lang="en-US" dirty="0" smtClean="0"/>
              <a:t> </a:t>
            </a:r>
            <a:r>
              <a:rPr lang="en-US" dirty="0" err="1" smtClean="0"/>
              <a:t>kompetensi</a:t>
            </a:r>
            <a:r>
              <a:rPr lang="en-US" dirty="0" smtClean="0"/>
              <a:t>/</a:t>
            </a:r>
            <a:r>
              <a:rPr lang="en-US" dirty="0" err="1" smtClean="0"/>
              <a:t>keahlian</a:t>
            </a:r>
            <a:r>
              <a:rPr lang="en-US" dirty="0" smtClean="0"/>
              <a:t>/</a:t>
            </a:r>
            <a:r>
              <a:rPr lang="en-US" dirty="0" err="1" smtClean="0"/>
              <a:t>kelimuan</a:t>
            </a:r>
            <a:r>
              <a:rPr lang="en-US" dirty="0" smtClean="0"/>
              <a:t>, </a:t>
            </a:r>
            <a:r>
              <a:rPr lang="en-US" dirty="0" err="1" smtClean="0"/>
              <a:t>isu</a:t>
            </a:r>
            <a:r>
              <a:rPr lang="en-US" dirty="0" smtClean="0"/>
              <a:t> </a:t>
            </a:r>
            <a:r>
              <a:rPr lang="en-US" dirty="0" err="1" smtClean="0"/>
              <a:t>strategis</a:t>
            </a:r>
            <a:r>
              <a:rPr lang="en-US" dirty="0" smtClean="0"/>
              <a:t> </a:t>
            </a:r>
            <a:r>
              <a:rPr lang="en-US" err="1" smtClean="0"/>
              <a:t>ditingkat</a:t>
            </a:r>
            <a:r>
              <a:rPr lang="en-US" smtClean="0"/>
              <a:t> </a:t>
            </a:r>
            <a:r>
              <a:rPr lang="en-US" smtClean="0"/>
              <a:t>nasional</a:t>
            </a:r>
            <a:r>
              <a:rPr lang="id-ID" smtClean="0"/>
              <a:t>/</a:t>
            </a:r>
            <a:r>
              <a:rPr lang="en-US" smtClean="0"/>
              <a:t>internasional</a:t>
            </a:r>
            <a:r>
              <a:rPr lang="en-US" dirty="0" smtClean="0"/>
              <a:t>, </a:t>
            </a:r>
            <a:r>
              <a:rPr lang="en-US" dirty="0" err="1" smtClean="0"/>
              <a:t>konsep</a:t>
            </a:r>
            <a:r>
              <a:rPr lang="en-US" dirty="0" smtClean="0"/>
              <a:t> </a:t>
            </a:r>
            <a:r>
              <a:rPr lang="en-US" dirty="0" err="1" smtClean="0"/>
              <a:t>pemikiran</a:t>
            </a:r>
            <a:r>
              <a:rPr lang="en-US" dirty="0" smtClean="0"/>
              <a:t>, </a:t>
            </a:r>
            <a:r>
              <a:rPr lang="en-US" dirty="0" err="1" smtClean="0"/>
              <a:t>pemecahan</a:t>
            </a:r>
            <a:r>
              <a:rPr lang="en-US" dirty="0" smtClean="0"/>
              <a:t> </a:t>
            </a:r>
            <a:r>
              <a:rPr lang="en-US" dirty="0" err="1" smtClean="0"/>
              <a:t>masalah</a:t>
            </a:r>
            <a:r>
              <a:rPr lang="en-US" dirty="0" smtClean="0"/>
              <a:t> </a:t>
            </a:r>
            <a:r>
              <a:rPr lang="en-US" dirty="0" err="1" smtClean="0"/>
              <a:t>dan</a:t>
            </a:r>
            <a:r>
              <a:rPr lang="en-US" dirty="0" smtClean="0"/>
              <a:t> </a:t>
            </a:r>
            <a:r>
              <a:rPr lang="en-US" err="1" smtClean="0"/>
              <a:t>topik</a:t>
            </a:r>
            <a:r>
              <a:rPr lang="en-US" smtClean="0"/>
              <a:t> </a:t>
            </a:r>
            <a:r>
              <a:rPr lang="id-ID" smtClean="0"/>
              <a:t>riset</a:t>
            </a:r>
            <a:r>
              <a:rPr lang="en-US" smtClean="0"/>
              <a:t>yang </a:t>
            </a:r>
            <a:r>
              <a:rPr lang="en-US" dirty="0" err="1" smtClean="0"/>
              <a:t>diperlukan</a:t>
            </a:r>
            <a:endParaRPr lang="en-US" dirty="0" smtClean="0"/>
          </a:p>
          <a:p>
            <a:pPr eaLnBrk="1" fontAlgn="auto" hangingPunct="1">
              <a:spcAft>
                <a:spcPts val="0"/>
              </a:spcAft>
              <a:defRPr/>
            </a:pPr>
            <a:r>
              <a:rPr lang="en-US" err="1" smtClean="0"/>
              <a:t>Riset</a:t>
            </a:r>
            <a:r>
              <a:rPr lang="en-US" smtClean="0"/>
              <a:t> </a:t>
            </a:r>
            <a:r>
              <a:rPr lang="id-ID" dirty="0" err="1" smtClean="0"/>
              <a:t>u</a:t>
            </a:r>
            <a:r>
              <a:rPr lang="en-US" smtClean="0"/>
              <a:t>nggulan </a:t>
            </a:r>
            <a:r>
              <a:rPr lang="en-US" dirty="0" smtClean="0"/>
              <a:t>level </a:t>
            </a:r>
            <a:r>
              <a:rPr lang="en-US" dirty="0" err="1" smtClean="0"/>
              <a:t>Institusi</a:t>
            </a:r>
            <a:r>
              <a:rPr lang="en-US" dirty="0" smtClean="0"/>
              <a:t> </a:t>
            </a:r>
          </a:p>
          <a:p>
            <a:pPr eaLnBrk="1" fontAlgn="auto" hangingPunct="1">
              <a:spcAft>
                <a:spcPts val="0"/>
              </a:spcAft>
              <a:defRPr/>
            </a:pPr>
            <a:r>
              <a:rPr lang="en-US" err="1" smtClean="0"/>
              <a:t>Riset</a:t>
            </a:r>
            <a:r>
              <a:rPr lang="en-US" smtClean="0"/>
              <a:t> </a:t>
            </a:r>
            <a:r>
              <a:rPr lang="en-US" smtClean="0"/>
              <a:t>level </a:t>
            </a:r>
            <a:r>
              <a:rPr lang="id-ID" err="1" smtClean="0"/>
              <a:t>p</a:t>
            </a:r>
            <a:r>
              <a:rPr lang="en-US" smtClean="0"/>
              <a:t>usat-</a:t>
            </a:r>
            <a:r>
              <a:rPr lang="id-ID" smtClean="0"/>
              <a:t>p</a:t>
            </a:r>
            <a:r>
              <a:rPr lang="en-US" smtClean="0"/>
              <a:t>usat </a:t>
            </a:r>
            <a:r>
              <a:rPr lang="id-ID" err="1" smtClean="0"/>
              <a:t>p</a:t>
            </a:r>
            <a:r>
              <a:rPr lang="en-US" smtClean="0"/>
              <a:t>enelitian/</a:t>
            </a:r>
            <a:r>
              <a:rPr lang="id-ID" smtClean="0"/>
              <a:t>f</a:t>
            </a:r>
            <a:r>
              <a:rPr lang="en-US" smtClean="0"/>
              <a:t>akultas </a:t>
            </a:r>
            <a:r>
              <a:rPr lang="id-ID" smtClean="0"/>
              <a:t>merupakan </a:t>
            </a:r>
            <a:r>
              <a:rPr lang="en-US" smtClean="0"/>
              <a:t>penjabaran </a:t>
            </a:r>
            <a:r>
              <a:rPr lang="en-US" dirty="0" err="1" smtClean="0"/>
              <a:t>dari</a:t>
            </a:r>
            <a:r>
              <a:rPr lang="en-US" dirty="0" smtClean="0"/>
              <a:t> </a:t>
            </a:r>
            <a:r>
              <a:rPr lang="en-US" dirty="0" err="1" smtClean="0"/>
              <a:t>riset</a:t>
            </a:r>
            <a:r>
              <a:rPr lang="en-US" dirty="0" smtClean="0"/>
              <a:t> </a:t>
            </a:r>
            <a:r>
              <a:rPr lang="en-US" dirty="0" err="1" smtClean="0"/>
              <a:t>unggulan</a:t>
            </a:r>
            <a:r>
              <a:rPr lang="en-US" dirty="0" smtClean="0"/>
              <a:t> </a:t>
            </a:r>
            <a:r>
              <a:rPr lang="en-US" dirty="0" err="1" smtClean="0"/>
              <a:t>institusi</a:t>
            </a:r>
            <a:endParaRPr lang="en-US" dirty="0" smtClean="0"/>
          </a:p>
          <a:p>
            <a:pPr eaLnBrk="1" fontAlgn="auto" hangingPunct="1">
              <a:spcAft>
                <a:spcPts val="0"/>
              </a:spcAft>
              <a:defRPr/>
            </a:pPr>
            <a:r>
              <a:rPr lang="en-US" err="1" smtClean="0"/>
              <a:t>Pengukuran</a:t>
            </a:r>
            <a:r>
              <a:rPr lang="en-US" smtClean="0"/>
              <a:t> </a:t>
            </a:r>
            <a:r>
              <a:rPr lang="en-US" smtClean="0"/>
              <a:t>kinerja: </a:t>
            </a:r>
            <a:r>
              <a:rPr lang="en-US" dirty="0" smtClean="0"/>
              <a:t>KPI (</a:t>
            </a:r>
            <a:r>
              <a:rPr lang="en-US" i="1" dirty="0" smtClean="0"/>
              <a:t>Key Performance Indicators</a:t>
            </a:r>
            <a:r>
              <a:rPr lang="en-US" dirty="0" smtClean="0"/>
              <a:t>)</a:t>
            </a:r>
          </a:p>
          <a:p>
            <a:pPr eaLnBrk="1" fontAlgn="auto" hangingPunct="1">
              <a:spcAft>
                <a:spcPts val="0"/>
              </a:spcAft>
              <a:defRPr/>
            </a:pPr>
            <a:endParaRPr lang="en-US" dirty="0"/>
          </a:p>
        </p:txBody>
      </p:sp>
      <p:sp>
        <p:nvSpPr>
          <p:cNvPr id="4" name="Slide Number Placeholder 3"/>
          <p:cNvSpPr>
            <a:spLocks noGrp="1"/>
          </p:cNvSpPr>
          <p:nvPr>
            <p:ph type="sldNum" sz="quarter" idx="12"/>
          </p:nvPr>
        </p:nvSpPr>
        <p:spPr/>
        <p:txBody>
          <a:bodyPr/>
          <a:lstStyle/>
          <a:p>
            <a:pPr>
              <a:defRPr/>
            </a:pPr>
            <a:fld id="{2E81D4F6-D2B9-481A-BFAC-36FF48A58AD9}" type="slidenum">
              <a:rPr lang="en-US"/>
              <a:pPr>
                <a:defRPr/>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0"/>
            <a:ext cx="9144000" cy="1143000"/>
          </a:xfrm>
        </p:spPr>
        <p:style>
          <a:lnRef idx="1">
            <a:schemeClr val="accent1"/>
          </a:lnRef>
          <a:fillRef idx="3">
            <a:schemeClr val="accent1"/>
          </a:fillRef>
          <a:effectRef idx="2">
            <a:schemeClr val="accent1"/>
          </a:effectRef>
          <a:fontRef idx="minor">
            <a:schemeClr val="lt1"/>
          </a:fontRef>
        </p:style>
        <p:txBody>
          <a:bodyPr rtlCol="0">
            <a:normAutofit fontScale="90000"/>
          </a:bodyPr>
          <a:lstStyle/>
          <a:p>
            <a:pPr eaLnBrk="1" fontAlgn="auto" hangingPunct="1">
              <a:spcAft>
                <a:spcPts val="0"/>
              </a:spcAft>
              <a:defRPr/>
            </a:pPr>
            <a:r>
              <a:rPr lang="en-US" smtClean="0"/>
              <a:t>P</a:t>
            </a:r>
            <a:r>
              <a:rPr lang="id-ID" smtClean="0"/>
              <a:t>erumusan </a:t>
            </a:r>
            <a:r>
              <a:rPr lang="en-US" smtClean="0"/>
              <a:t>T</a:t>
            </a:r>
            <a:r>
              <a:rPr lang="id-ID" smtClean="0"/>
              <a:t>opik </a:t>
            </a:r>
            <a:r>
              <a:rPr lang="en-US" smtClean="0"/>
              <a:t>R</a:t>
            </a:r>
            <a:r>
              <a:rPr lang="id-ID" smtClean="0"/>
              <a:t>iset dari </a:t>
            </a:r>
            <a:r>
              <a:rPr lang="en-US" smtClean="0"/>
              <a:t>R</a:t>
            </a:r>
            <a:r>
              <a:rPr lang="id-ID" smtClean="0"/>
              <a:t>iset </a:t>
            </a:r>
            <a:r>
              <a:rPr lang="en-US" smtClean="0"/>
              <a:t>U</a:t>
            </a:r>
            <a:r>
              <a:rPr lang="id-ID" smtClean="0"/>
              <a:t>nggulan </a:t>
            </a:r>
            <a:r>
              <a:rPr lang="en-US" smtClean="0"/>
              <a:t>I</a:t>
            </a:r>
            <a:r>
              <a:rPr lang="id-ID" smtClean="0"/>
              <a:t>nstitusi</a:t>
            </a:r>
            <a:endParaRPr lang="en-US" dirty="0"/>
          </a:p>
        </p:txBody>
      </p:sp>
      <p:graphicFrame>
        <p:nvGraphicFramePr>
          <p:cNvPr id="5" name="Table 4"/>
          <p:cNvGraphicFramePr>
            <a:graphicFrameLocks noGrp="1"/>
          </p:cNvGraphicFramePr>
          <p:nvPr/>
        </p:nvGraphicFramePr>
        <p:xfrm>
          <a:off x="152400" y="1676400"/>
          <a:ext cx="5981700" cy="4610101"/>
        </p:xfrm>
        <a:graphic>
          <a:graphicData uri="http://schemas.openxmlformats.org/drawingml/2006/table">
            <a:tbl>
              <a:tblPr firstRow="1" bandRow="1">
                <a:tableStyleId>{93296810-A885-4BE3-A3E7-6D5BEEA58F35}</a:tableStyleId>
              </a:tblPr>
              <a:tblGrid>
                <a:gridCol w="1343715"/>
                <a:gridCol w="1048965"/>
                <a:gridCol w="1196340"/>
                <a:gridCol w="1196340"/>
                <a:gridCol w="1196340"/>
              </a:tblGrid>
              <a:tr h="865871">
                <a:tc>
                  <a:txBody>
                    <a:bodyPr/>
                    <a:lstStyle/>
                    <a:p>
                      <a:pPr algn="ctr"/>
                      <a:r>
                        <a:rPr lang="en-US" sz="1600" i="1" dirty="0" err="1" smtClean="0">
                          <a:solidFill>
                            <a:schemeClr val="tx1">
                              <a:lumMod val="95000"/>
                              <a:lumOff val="5000"/>
                            </a:schemeClr>
                          </a:solidFill>
                        </a:rPr>
                        <a:t>Kompetensi</a:t>
                      </a:r>
                      <a:r>
                        <a:rPr lang="en-US" sz="1600" i="1" dirty="0" smtClean="0">
                          <a:solidFill>
                            <a:schemeClr val="tx1">
                              <a:lumMod val="95000"/>
                              <a:lumOff val="5000"/>
                            </a:schemeClr>
                          </a:solidFill>
                        </a:rPr>
                        <a:t>/ </a:t>
                      </a:r>
                      <a:r>
                        <a:rPr lang="en-US" sz="1600" i="1" dirty="0" err="1" smtClean="0">
                          <a:solidFill>
                            <a:schemeClr val="tx1">
                              <a:lumMod val="95000"/>
                              <a:lumOff val="5000"/>
                            </a:schemeClr>
                          </a:solidFill>
                        </a:rPr>
                        <a:t>Keahlian</a:t>
                      </a:r>
                      <a:r>
                        <a:rPr lang="en-US" sz="1600" i="1" dirty="0" smtClean="0">
                          <a:solidFill>
                            <a:schemeClr val="tx1">
                              <a:lumMod val="95000"/>
                              <a:lumOff val="5000"/>
                            </a:schemeClr>
                          </a:solidFill>
                        </a:rPr>
                        <a:t>/ </a:t>
                      </a:r>
                      <a:r>
                        <a:rPr lang="en-US" sz="1600" i="1" dirty="0" err="1" smtClean="0">
                          <a:solidFill>
                            <a:schemeClr val="tx1">
                              <a:lumMod val="95000"/>
                              <a:lumOff val="5000"/>
                            </a:schemeClr>
                          </a:solidFill>
                        </a:rPr>
                        <a:t>Keilmuwan</a:t>
                      </a:r>
                      <a:endParaRPr lang="en-US" sz="1600" i="1" dirty="0">
                        <a:solidFill>
                          <a:schemeClr val="tx1">
                            <a:lumMod val="95000"/>
                            <a:lumOff val="5000"/>
                          </a:schemeClr>
                        </a:solidFill>
                      </a:endParaRPr>
                    </a:p>
                  </a:txBody>
                  <a:tcPr/>
                </a:tc>
                <a:tc>
                  <a:txBody>
                    <a:bodyPr/>
                    <a:lstStyle/>
                    <a:p>
                      <a:pPr algn="ctr"/>
                      <a:r>
                        <a:rPr lang="en-US" sz="1600" i="1" dirty="0" err="1" smtClean="0">
                          <a:solidFill>
                            <a:schemeClr val="tx1">
                              <a:lumMod val="95000"/>
                              <a:lumOff val="5000"/>
                            </a:schemeClr>
                          </a:solidFill>
                        </a:rPr>
                        <a:t>Isu-Isu</a:t>
                      </a:r>
                      <a:r>
                        <a:rPr lang="en-US" sz="1600" i="1" baseline="0" dirty="0" smtClean="0">
                          <a:solidFill>
                            <a:schemeClr val="tx1">
                              <a:lumMod val="95000"/>
                              <a:lumOff val="5000"/>
                            </a:schemeClr>
                          </a:solidFill>
                        </a:rPr>
                        <a:t> </a:t>
                      </a:r>
                      <a:r>
                        <a:rPr lang="en-US" sz="1600" i="1" baseline="0" dirty="0" err="1" smtClean="0">
                          <a:solidFill>
                            <a:schemeClr val="tx1">
                              <a:lumMod val="95000"/>
                              <a:lumOff val="5000"/>
                            </a:schemeClr>
                          </a:solidFill>
                        </a:rPr>
                        <a:t>Strategis</a:t>
                      </a:r>
                      <a:endParaRPr lang="en-US" sz="1600" i="1" dirty="0">
                        <a:solidFill>
                          <a:schemeClr val="tx1">
                            <a:lumMod val="95000"/>
                            <a:lumOff val="5000"/>
                          </a:schemeClr>
                        </a:solidFill>
                      </a:endParaRPr>
                    </a:p>
                  </a:txBody>
                  <a:tcPr/>
                </a:tc>
                <a:tc>
                  <a:txBody>
                    <a:bodyPr/>
                    <a:lstStyle/>
                    <a:p>
                      <a:pPr algn="ctr"/>
                      <a:r>
                        <a:rPr lang="en-US" sz="1600" i="1" dirty="0" err="1" smtClean="0">
                          <a:solidFill>
                            <a:schemeClr val="tx1">
                              <a:lumMod val="95000"/>
                              <a:lumOff val="5000"/>
                            </a:schemeClr>
                          </a:solidFill>
                        </a:rPr>
                        <a:t>Konsep</a:t>
                      </a:r>
                      <a:r>
                        <a:rPr lang="en-US" sz="1600" i="1" dirty="0" smtClean="0">
                          <a:solidFill>
                            <a:schemeClr val="tx1">
                              <a:lumMod val="95000"/>
                              <a:lumOff val="5000"/>
                            </a:schemeClr>
                          </a:solidFill>
                        </a:rPr>
                        <a:t> </a:t>
                      </a:r>
                      <a:r>
                        <a:rPr lang="en-US" sz="1600" i="1" dirty="0" err="1" smtClean="0">
                          <a:solidFill>
                            <a:schemeClr val="tx1">
                              <a:lumMod val="95000"/>
                              <a:lumOff val="5000"/>
                            </a:schemeClr>
                          </a:solidFill>
                        </a:rPr>
                        <a:t>Pemikiran</a:t>
                      </a:r>
                      <a:endParaRPr lang="en-US" sz="1600" i="1" dirty="0">
                        <a:solidFill>
                          <a:schemeClr val="tx1">
                            <a:lumMod val="95000"/>
                            <a:lumOff val="5000"/>
                          </a:schemeClr>
                        </a:solidFill>
                      </a:endParaRPr>
                    </a:p>
                  </a:txBody>
                  <a:tcPr/>
                </a:tc>
                <a:tc>
                  <a:txBody>
                    <a:bodyPr/>
                    <a:lstStyle/>
                    <a:p>
                      <a:pPr algn="ctr"/>
                      <a:r>
                        <a:rPr lang="en-US" sz="1600" i="1" dirty="0" err="1" smtClean="0">
                          <a:solidFill>
                            <a:schemeClr val="tx1">
                              <a:lumMod val="95000"/>
                              <a:lumOff val="5000"/>
                            </a:schemeClr>
                          </a:solidFill>
                        </a:rPr>
                        <a:t>Pemecahan</a:t>
                      </a:r>
                      <a:r>
                        <a:rPr lang="en-US" sz="1600" i="1" dirty="0" smtClean="0">
                          <a:solidFill>
                            <a:schemeClr val="tx1">
                              <a:lumMod val="95000"/>
                              <a:lumOff val="5000"/>
                            </a:schemeClr>
                          </a:solidFill>
                        </a:rPr>
                        <a:t> </a:t>
                      </a:r>
                      <a:r>
                        <a:rPr lang="en-US" sz="1600" i="1" dirty="0" err="1" smtClean="0">
                          <a:solidFill>
                            <a:schemeClr val="tx1">
                              <a:lumMod val="95000"/>
                              <a:lumOff val="5000"/>
                            </a:schemeClr>
                          </a:solidFill>
                        </a:rPr>
                        <a:t>Masalah</a:t>
                      </a:r>
                      <a:endParaRPr lang="en-US" sz="1600" i="1" dirty="0">
                        <a:solidFill>
                          <a:schemeClr val="tx1">
                            <a:lumMod val="95000"/>
                            <a:lumOff val="5000"/>
                          </a:schemeClr>
                        </a:solidFill>
                      </a:endParaRPr>
                    </a:p>
                  </a:txBody>
                  <a:tcPr/>
                </a:tc>
                <a:tc>
                  <a:txBody>
                    <a:bodyPr/>
                    <a:lstStyle/>
                    <a:p>
                      <a:pPr algn="ctr"/>
                      <a:r>
                        <a:rPr lang="en-US" sz="1600" i="1" dirty="0" err="1" smtClean="0">
                          <a:solidFill>
                            <a:schemeClr val="tx1">
                              <a:lumMod val="95000"/>
                              <a:lumOff val="5000"/>
                            </a:schemeClr>
                          </a:solidFill>
                        </a:rPr>
                        <a:t>Topik</a:t>
                      </a:r>
                      <a:r>
                        <a:rPr lang="en-US" sz="1600" i="1" dirty="0" smtClean="0">
                          <a:solidFill>
                            <a:schemeClr val="tx1">
                              <a:lumMod val="95000"/>
                              <a:lumOff val="5000"/>
                            </a:schemeClr>
                          </a:solidFill>
                        </a:rPr>
                        <a:t> </a:t>
                      </a:r>
                      <a:r>
                        <a:rPr lang="en-US" sz="1600" i="1" dirty="0" err="1" smtClean="0">
                          <a:solidFill>
                            <a:schemeClr val="tx1">
                              <a:lumMod val="95000"/>
                              <a:lumOff val="5000"/>
                            </a:schemeClr>
                          </a:solidFill>
                        </a:rPr>
                        <a:t>Riset</a:t>
                      </a:r>
                      <a:r>
                        <a:rPr lang="en-US" sz="1600" i="1" dirty="0" smtClean="0">
                          <a:solidFill>
                            <a:schemeClr val="tx1">
                              <a:lumMod val="95000"/>
                              <a:lumOff val="5000"/>
                            </a:schemeClr>
                          </a:solidFill>
                        </a:rPr>
                        <a:t> Yang </a:t>
                      </a:r>
                      <a:r>
                        <a:rPr lang="en-US" sz="1600" i="1" dirty="0" err="1" smtClean="0">
                          <a:solidFill>
                            <a:schemeClr val="tx1">
                              <a:lumMod val="95000"/>
                              <a:lumOff val="5000"/>
                            </a:schemeClr>
                          </a:solidFill>
                        </a:rPr>
                        <a:t>Diperlukan</a:t>
                      </a:r>
                      <a:endParaRPr lang="en-US" sz="1600" i="1" dirty="0">
                        <a:solidFill>
                          <a:schemeClr val="tx1">
                            <a:lumMod val="95000"/>
                            <a:lumOff val="5000"/>
                          </a:schemeClr>
                        </a:solidFill>
                      </a:endParaRPr>
                    </a:p>
                  </a:txBody>
                  <a:tcPr/>
                </a:tc>
              </a:tr>
              <a:tr h="441094">
                <a:tc>
                  <a:txBody>
                    <a:bodyPr/>
                    <a:lstStyle/>
                    <a:p>
                      <a:pPr marL="342900" indent="-342900">
                        <a:buFont typeface="+mj-lt"/>
                        <a:buNone/>
                      </a:pPr>
                      <a:r>
                        <a:rPr lang="en-US" sz="1600" i="1" dirty="0" smtClean="0"/>
                        <a:t>1.Teknik</a:t>
                      </a:r>
                      <a:endParaRPr lang="en-US" sz="1600" i="1" dirty="0"/>
                    </a:p>
                  </a:txBody>
                  <a:tcPr/>
                </a:tc>
                <a:tc>
                  <a:txBody>
                    <a:bodyPr/>
                    <a:lstStyle/>
                    <a:p>
                      <a:r>
                        <a:rPr lang="en-US" sz="1600" i="1" dirty="0" smtClean="0"/>
                        <a:t>1. </a:t>
                      </a:r>
                    </a:p>
                  </a:txBody>
                  <a:tcPr/>
                </a:tc>
                <a:tc>
                  <a:txBody>
                    <a:bodyPr/>
                    <a:lstStyle/>
                    <a:p>
                      <a:r>
                        <a:rPr lang="en-US" sz="1600" i="1" dirty="0" smtClean="0"/>
                        <a:t>1. </a:t>
                      </a:r>
                    </a:p>
                  </a:txBody>
                  <a:tcPr/>
                </a:tc>
                <a:tc>
                  <a:txBody>
                    <a:bodyPr/>
                    <a:lstStyle/>
                    <a:p>
                      <a:r>
                        <a:rPr lang="en-US" sz="1600" i="1" dirty="0" smtClean="0"/>
                        <a:t>1. </a:t>
                      </a:r>
                    </a:p>
                  </a:txBody>
                  <a:tcPr/>
                </a:tc>
                <a:tc>
                  <a:txBody>
                    <a:bodyPr/>
                    <a:lstStyle/>
                    <a:p>
                      <a:r>
                        <a:rPr lang="en-US" sz="1600" i="1" dirty="0" smtClean="0"/>
                        <a:t>1.  </a:t>
                      </a:r>
                    </a:p>
                  </a:txBody>
                  <a:tcPr/>
                </a:tc>
              </a:tr>
              <a:tr h="609316">
                <a:tc>
                  <a:txBody>
                    <a:bodyPr/>
                    <a:lstStyle/>
                    <a:p>
                      <a:pPr marL="342900" indent="-342900">
                        <a:buFont typeface="+mj-lt"/>
                        <a:buNone/>
                      </a:pPr>
                      <a:r>
                        <a:rPr lang="en-US" sz="1600" i="1" dirty="0" smtClean="0"/>
                        <a:t>2.Kesehatan</a:t>
                      </a:r>
                      <a:endParaRPr lang="en-US" sz="1600" i="1" dirty="0"/>
                    </a:p>
                  </a:txBody>
                  <a:tcPr/>
                </a:tc>
                <a:tc>
                  <a:txBody>
                    <a:bodyPr/>
                    <a:lstStyle/>
                    <a:p>
                      <a:r>
                        <a:rPr lang="en-US" sz="1600" i="1" dirty="0" smtClean="0"/>
                        <a:t>1.</a:t>
                      </a:r>
                    </a:p>
                    <a:p>
                      <a:r>
                        <a:rPr lang="en-US" sz="1600" i="1" dirty="0" smtClean="0"/>
                        <a:t>2.</a:t>
                      </a:r>
                      <a:endParaRPr lang="en-US" sz="1600" i="1" dirty="0"/>
                    </a:p>
                  </a:txBody>
                  <a:tcPr/>
                </a:tc>
                <a:tc>
                  <a:txBody>
                    <a:bodyPr/>
                    <a:lstStyle/>
                    <a:p>
                      <a:endParaRPr lang="en-US" sz="1600"/>
                    </a:p>
                  </a:txBody>
                  <a:tcPr/>
                </a:tc>
                <a:tc>
                  <a:txBody>
                    <a:bodyPr/>
                    <a:lstStyle/>
                    <a:p>
                      <a:endParaRPr lang="en-US" sz="1600"/>
                    </a:p>
                  </a:txBody>
                  <a:tcPr/>
                </a:tc>
                <a:tc>
                  <a:txBody>
                    <a:bodyPr/>
                    <a:lstStyle/>
                    <a:p>
                      <a:endParaRPr lang="en-US" sz="1600" dirty="0"/>
                    </a:p>
                  </a:txBody>
                  <a:tcPr/>
                </a:tc>
              </a:tr>
              <a:tr h="865871">
                <a:tc>
                  <a:txBody>
                    <a:bodyPr/>
                    <a:lstStyle/>
                    <a:p>
                      <a:pPr marL="342900" indent="-342900">
                        <a:buFont typeface="+mj-lt"/>
                        <a:buNone/>
                      </a:pPr>
                      <a:r>
                        <a:rPr lang="en-US" sz="1600" i="1" dirty="0" smtClean="0"/>
                        <a:t>3.Pertanian</a:t>
                      </a:r>
                      <a:endParaRPr lang="en-US" sz="1600" i="1" dirty="0"/>
                    </a:p>
                  </a:txBody>
                  <a:tcPr/>
                </a:tc>
                <a:tc>
                  <a:txBody>
                    <a:bodyPr/>
                    <a:lstStyle/>
                    <a:p>
                      <a:r>
                        <a:rPr lang="en-US" sz="1600" i="1" dirty="0" smtClean="0"/>
                        <a:t>1.</a:t>
                      </a:r>
                    </a:p>
                    <a:p>
                      <a:r>
                        <a:rPr lang="en-US" sz="1600" i="1" dirty="0" smtClean="0"/>
                        <a:t>2.</a:t>
                      </a:r>
                    </a:p>
                    <a:p>
                      <a:r>
                        <a:rPr lang="en-US" sz="1600" i="1" dirty="0" smtClean="0"/>
                        <a:t>3.</a:t>
                      </a:r>
                      <a:endParaRPr lang="en-US" sz="1600" i="1" dirty="0"/>
                    </a:p>
                  </a:txBody>
                  <a:tcPr/>
                </a:tc>
                <a:tc>
                  <a:txBody>
                    <a:bodyPr/>
                    <a:lstStyle/>
                    <a:p>
                      <a:endParaRPr lang="en-US" sz="1600" dirty="0"/>
                    </a:p>
                  </a:txBody>
                  <a:tcPr/>
                </a:tc>
                <a:tc>
                  <a:txBody>
                    <a:bodyPr/>
                    <a:lstStyle/>
                    <a:p>
                      <a:endParaRPr lang="en-US" sz="1600" dirty="0"/>
                    </a:p>
                  </a:txBody>
                  <a:tcPr/>
                </a:tc>
                <a:tc>
                  <a:txBody>
                    <a:bodyPr/>
                    <a:lstStyle/>
                    <a:p>
                      <a:endParaRPr lang="en-US" sz="1600" dirty="0"/>
                    </a:p>
                  </a:txBody>
                  <a:tcPr/>
                </a:tc>
              </a:tr>
              <a:tr h="865871">
                <a:tc>
                  <a:txBody>
                    <a:bodyPr/>
                    <a:lstStyle/>
                    <a:p>
                      <a:pPr marL="342900" indent="-342900">
                        <a:buFont typeface="+mj-lt"/>
                        <a:buNone/>
                      </a:pPr>
                      <a:r>
                        <a:rPr lang="en-US" sz="1600" i="1" dirty="0" smtClean="0"/>
                        <a:t>4.Hukum</a:t>
                      </a:r>
                      <a:endParaRPr lang="en-US" sz="1600" i="1" dirty="0"/>
                    </a:p>
                  </a:txBody>
                  <a:tcPr/>
                </a:tc>
                <a:tc>
                  <a:txBody>
                    <a:bodyPr/>
                    <a:lstStyle/>
                    <a:p>
                      <a:r>
                        <a:rPr lang="en-US" sz="1600" i="1" dirty="0" smtClean="0"/>
                        <a:t>1.</a:t>
                      </a:r>
                    </a:p>
                    <a:p>
                      <a:r>
                        <a:rPr lang="en-US" sz="1600" i="1" dirty="0" smtClean="0"/>
                        <a:t>2.</a:t>
                      </a:r>
                    </a:p>
                    <a:p>
                      <a:r>
                        <a:rPr lang="en-US" sz="1600" i="1" dirty="0" smtClean="0"/>
                        <a:t>3.</a:t>
                      </a:r>
                      <a:endParaRPr lang="en-US" sz="1600" i="1" dirty="0"/>
                    </a:p>
                  </a:txBody>
                  <a:tcPr/>
                </a:tc>
                <a:tc>
                  <a:txBody>
                    <a:bodyPr/>
                    <a:lstStyle/>
                    <a:p>
                      <a:endParaRPr lang="en-US" sz="1600"/>
                    </a:p>
                  </a:txBody>
                  <a:tcPr/>
                </a:tc>
                <a:tc>
                  <a:txBody>
                    <a:bodyPr/>
                    <a:lstStyle/>
                    <a:p>
                      <a:endParaRPr lang="en-US" sz="1600"/>
                    </a:p>
                  </a:txBody>
                  <a:tcPr/>
                </a:tc>
                <a:tc>
                  <a:txBody>
                    <a:bodyPr/>
                    <a:lstStyle/>
                    <a:p>
                      <a:endParaRPr lang="en-US" sz="1600"/>
                    </a:p>
                  </a:txBody>
                  <a:tcPr/>
                </a:tc>
              </a:tr>
              <a:tr h="609316">
                <a:tc>
                  <a:txBody>
                    <a:bodyPr/>
                    <a:lstStyle/>
                    <a:p>
                      <a:pPr marL="342900" indent="-342900">
                        <a:buFont typeface="+mj-lt"/>
                        <a:buNone/>
                      </a:pPr>
                      <a:r>
                        <a:rPr lang="en-US" sz="1600" i="1" dirty="0" smtClean="0"/>
                        <a:t>5. MIPA</a:t>
                      </a:r>
                      <a:endParaRPr lang="en-US" sz="1600" i="1" dirty="0"/>
                    </a:p>
                  </a:txBody>
                  <a:tcPr/>
                </a:tc>
                <a:tc>
                  <a:txBody>
                    <a:bodyPr/>
                    <a:lstStyle/>
                    <a:p>
                      <a:r>
                        <a:rPr lang="en-US" sz="1600" i="1" dirty="0" smtClean="0"/>
                        <a:t>1.</a:t>
                      </a:r>
                    </a:p>
                    <a:p>
                      <a:r>
                        <a:rPr lang="en-US" sz="1600" i="1" dirty="0" smtClean="0"/>
                        <a:t>2.</a:t>
                      </a:r>
                      <a:endParaRPr lang="en-US" sz="1600" i="1" dirty="0"/>
                    </a:p>
                  </a:txBody>
                  <a:tcPr/>
                </a:tc>
                <a:tc>
                  <a:txBody>
                    <a:bodyPr/>
                    <a:lstStyle/>
                    <a:p>
                      <a:endParaRPr lang="en-US" sz="1600"/>
                    </a:p>
                  </a:txBody>
                  <a:tcPr/>
                </a:tc>
                <a:tc>
                  <a:txBody>
                    <a:bodyPr/>
                    <a:lstStyle/>
                    <a:p>
                      <a:endParaRPr lang="en-US" sz="1600"/>
                    </a:p>
                  </a:txBody>
                  <a:tcPr/>
                </a:tc>
                <a:tc>
                  <a:txBody>
                    <a:bodyPr/>
                    <a:lstStyle/>
                    <a:p>
                      <a:endParaRPr lang="en-US" sz="1600"/>
                    </a:p>
                  </a:txBody>
                  <a:tcPr/>
                </a:tc>
              </a:tr>
              <a:tr h="352762">
                <a:tc>
                  <a:txBody>
                    <a:bodyPr/>
                    <a:lstStyle/>
                    <a:p>
                      <a:r>
                        <a:rPr lang="en-US" sz="1600" dirty="0" smtClean="0"/>
                        <a:t>6. Agama</a:t>
                      </a:r>
                      <a:endParaRPr lang="en-US" sz="1600" dirty="0"/>
                    </a:p>
                  </a:txBody>
                  <a:tcPr/>
                </a:tc>
                <a:tc>
                  <a:txBody>
                    <a:bodyPr/>
                    <a:lstStyle/>
                    <a:p>
                      <a:r>
                        <a:rPr lang="en-US" sz="1600" dirty="0" smtClean="0"/>
                        <a:t>1. </a:t>
                      </a:r>
                      <a:endParaRPr lang="en-US" sz="1600" dirty="0"/>
                    </a:p>
                  </a:txBody>
                  <a:tcPr/>
                </a:tc>
                <a:tc>
                  <a:txBody>
                    <a:bodyPr/>
                    <a:lstStyle/>
                    <a:p>
                      <a:r>
                        <a:rPr lang="en-US" sz="1600" dirty="0" smtClean="0"/>
                        <a:t>1. </a:t>
                      </a:r>
                      <a:endParaRPr lang="en-US" sz="1600" dirty="0"/>
                    </a:p>
                  </a:txBody>
                  <a:tcPr/>
                </a:tc>
                <a:tc>
                  <a:txBody>
                    <a:bodyPr/>
                    <a:lstStyle/>
                    <a:p>
                      <a:r>
                        <a:rPr lang="en-US" sz="1600" dirty="0" smtClean="0"/>
                        <a:t>1. </a:t>
                      </a:r>
                      <a:endParaRPr lang="en-US" sz="1600" dirty="0"/>
                    </a:p>
                  </a:txBody>
                  <a:tcPr/>
                </a:tc>
                <a:tc>
                  <a:txBody>
                    <a:bodyPr/>
                    <a:lstStyle/>
                    <a:p>
                      <a:r>
                        <a:rPr lang="en-US" sz="1600" dirty="0" smtClean="0"/>
                        <a:t>1.  </a:t>
                      </a:r>
                      <a:endParaRPr lang="en-US" sz="1600" dirty="0"/>
                    </a:p>
                  </a:txBody>
                  <a:tcPr/>
                </a:tc>
              </a:tr>
            </a:tbl>
          </a:graphicData>
        </a:graphic>
      </p:graphicFrame>
      <p:sp>
        <p:nvSpPr>
          <p:cNvPr id="4" name="Slide Number Placeholder 3"/>
          <p:cNvSpPr>
            <a:spLocks noGrp="1"/>
          </p:cNvSpPr>
          <p:nvPr>
            <p:ph type="sldNum" sz="quarter" idx="12"/>
          </p:nvPr>
        </p:nvSpPr>
        <p:spPr/>
        <p:txBody>
          <a:bodyPr/>
          <a:lstStyle/>
          <a:p>
            <a:pPr>
              <a:defRPr/>
            </a:pPr>
            <a:fld id="{8E8D69BD-A69B-4BB7-A7B3-600CBD5552D1}" type="slidenum">
              <a:rPr lang="en-US"/>
              <a:pPr>
                <a:defRPr/>
              </a:pPr>
              <a:t>9</a:t>
            </a:fld>
            <a:endParaRPr lang="en-US" dirty="0"/>
          </a:p>
        </p:txBody>
      </p:sp>
      <p:sp>
        <p:nvSpPr>
          <p:cNvPr id="14390" name="TextBox 5"/>
          <p:cNvSpPr txBox="1">
            <a:spLocks noChangeArrowheads="1"/>
          </p:cNvSpPr>
          <p:nvPr/>
        </p:nvSpPr>
        <p:spPr bwMode="auto">
          <a:xfrm>
            <a:off x="7391400" y="6438900"/>
            <a:ext cx="1562100" cy="261938"/>
          </a:xfrm>
          <a:prstGeom prst="rect">
            <a:avLst/>
          </a:prstGeom>
          <a:noFill/>
          <a:ln w="9525">
            <a:noFill/>
            <a:miter lim="800000"/>
            <a:headEnd/>
            <a:tailEnd/>
          </a:ln>
        </p:spPr>
        <p:txBody>
          <a:bodyPr>
            <a:spAutoFit/>
          </a:bodyPr>
          <a:lstStyle/>
          <a:p>
            <a:r>
              <a:rPr lang="en-US" sz="1100" i="1">
                <a:latin typeface="Calibri" pitchFamily="34" charset="0"/>
              </a:rPr>
              <a:t>Sumber : DPT</a:t>
            </a:r>
          </a:p>
        </p:txBody>
      </p:sp>
      <p:graphicFrame>
        <p:nvGraphicFramePr>
          <p:cNvPr id="7" name="Diagram 6"/>
          <p:cNvGraphicFramePr/>
          <p:nvPr/>
        </p:nvGraphicFramePr>
        <p:xfrm>
          <a:off x="5410200" y="2743200"/>
          <a:ext cx="3733800" cy="3289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Oval 8"/>
          <p:cNvSpPr/>
          <p:nvPr/>
        </p:nvSpPr>
        <p:spPr>
          <a:xfrm>
            <a:off x="6248400" y="2209800"/>
            <a:ext cx="1333500" cy="1257300"/>
          </a:xfrm>
          <a:prstGeom prst="ellipse">
            <a:avLst/>
          </a:prstGeom>
          <a:solidFill>
            <a:schemeClr val="accent2"/>
          </a:solidFill>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r>
              <a:rPr lang="en-US" sz="1400" i="1" dirty="0" err="1"/>
              <a:t>Riset</a:t>
            </a:r>
            <a:r>
              <a:rPr lang="en-US" sz="1400" i="1" dirty="0"/>
              <a:t> </a:t>
            </a:r>
            <a:r>
              <a:rPr lang="en-US" sz="1400" i="1" dirty="0" err="1"/>
              <a:t>Unggulan</a:t>
            </a:r>
            <a:r>
              <a:rPr lang="en-US" sz="1400" i="1" dirty="0"/>
              <a:t> </a:t>
            </a:r>
          </a:p>
        </p:txBody>
      </p:sp>
      <p:sp>
        <p:nvSpPr>
          <p:cNvPr id="8" name="Oval 7"/>
          <p:cNvSpPr/>
          <p:nvPr/>
        </p:nvSpPr>
        <p:spPr>
          <a:xfrm>
            <a:off x="6781800" y="1371600"/>
            <a:ext cx="1638300" cy="1371600"/>
          </a:xfrm>
          <a:prstGeom prst="ellipse">
            <a:avLst/>
          </a:prstGeom>
          <a:solidFill>
            <a:schemeClr val="accent2">
              <a:lumMod val="50000"/>
            </a:schemeClr>
          </a:solidFill>
        </p:spPr>
        <p:style>
          <a:lnRef idx="3">
            <a:schemeClr val="lt1"/>
          </a:lnRef>
          <a:fillRef idx="1">
            <a:schemeClr val="accent4"/>
          </a:fillRef>
          <a:effectRef idx="1">
            <a:schemeClr val="accent4"/>
          </a:effectRef>
          <a:fontRef idx="minor">
            <a:schemeClr val="lt1"/>
          </a:fontRef>
        </p:style>
        <p:txBody>
          <a:bodyPr anchor="ctr"/>
          <a:lstStyle/>
          <a:p>
            <a:pPr algn="ctr" fontAlgn="auto">
              <a:spcBef>
                <a:spcPts val="0"/>
              </a:spcBef>
              <a:spcAft>
                <a:spcPts val="0"/>
              </a:spcAft>
              <a:defRPr/>
            </a:pPr>
            <a:r>
              <a:rPr lang="en-US" sz="1600" i="1" dirty="0" err="1"/>
              <a:t>Kompetensi</a:t>
            </a:r>
            <a:r>
              <a:rPr lang="en-US" sz="1600" i="1" dirty="0"/>
              <a:t>/ </a:t>
            </a:r>
            <a:r>
              <a:rPr lang="en-US" sz="1600" i="1" dirty="0" err="1"/>
              <a:t>Keahlian</a:t>
            </a:r>
            <a:r>
              <a:rPr lang="en-US" sz="1600" i="1" dirty="0"/>
              <a:t>/ </a:t>
            </a:r>
            <a:r>
              <a:rPr lang="en-US" sz="1600" i="1" dirty="0" err="1"/>
              <a:t>Keilmuwan</a:t>
            </a:r>
            <a:r>
              <a:rPr lang="en-US" sz="1600" i="1" dirty="0"/>
              <a:t>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729</TotalTime>
  <Words>1411</Words>
  <Application>Microsoft Office PowerPoint</Application>
  <PresentationFormat>On-screen Show (4:3)</PresentationFormat>
  <Paragraphs>278</Paragraphs>
  <Slides>23</Slides>
  <Notes>10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23</vt:i4>
      </vt:variant>
    </vt:vector>
  </HeadingPairs>
  <TitlesOfParts>
    <vt:vector size="36" baseType="lpstr">
      <vt:lpstr>Arial</vt:lpstr>
      <vt:lpstr>Calibri</vt:lpstr>
      <vt:lpstr>Times New Roman</vt:lpstr>
      <vt:lpstr>ＭＳ Ｐゴシック</vt:lpstr>
      <vt:lpstr>Trebuchet MS</vt:lpstr>
      <vt:lpstr>Helvetica Light</vt:lpstr>
      <vt:lpstr>ArialMT</vt:lpstr>
      <vt:lpstr>Helvetica</vt:lpstr>
      <vt:lpstr>Wingdings 2</vt:lpstr>
      <vt:lpstr>+mj-lt</vt:lpstr>
      <vt:lpstr>Verdana</vt:lpstr>
      <vt:lpstr>MS Mincho</vt:lpstr>
      <vt:lpstr>Office Theme</vt:lpstr>
      <vt:lpstr>PEDOMAN PENYUSUNAN  RENCANA INDUK PENELITIAN (RIP) </vt:lpstr>
      <vt:lpstr>RIP INSTITUSI – TOPIK dan ROAD MAP  </vt:lpstr>
      <vt:lpstr>Dokumen RIP setidaknya meliputi</vt:lpstr>
      <vt:lpstr>Bab I  Pendahuluan</vt:lpstr>
      <vt:lpstr>Bab 2  Landasan Pengambangan Unit Kerja</vt:lpstr>
      <vt:lpstr>Pendekatan Penyusunan RIP</vt:lpstr>
      <vt:lpstr>Bab 3  Garis Besar RIP Unit Kerja (5 Tahun)</vt:lpstr>
      <vt:lpstr>Bab 4  Sasaran, Program Strategis, dan Indikator Kinerja</vt:lpstr>
      <vt:lpstr>Perumusan Topik Riset dari Riset Unggulan Institusi</vt:lpstr>
      <vt:lpstr>Contoh Road Map Bioenergy</vt:lpstr>
      <vt:lpstr>Bab 5  Pelaksanaan RIP Unit Kerja</vt:lpstr>
      <vt:lpstr>Bab 6  Penutup</vt:lpstr>
      <vt:lpstr>Contoh Kasus : Pengembangan Peta Jalan pada  Pusat Penelitian Bioteknologi ITB</vt:lpstr>
      <vt:lpstr>Riset Unggulan ITB:  Riset Prioritas ITB</vt:lpstr>
      <vt:lpstr>Slide 15</vt:lpstr>
      <vt:lpstr>Problem &amp; Future</vt:lpstr>
      <vt:lpstr>Orientation of Research Product</vt:lpstr>
      <vt:lpstr>Research Questions</vt:lpstr>
      <vt:lpstr>PETA JALAN PP BIOTEKNOLOGI  (2008-2012)</vt:lpstr>
      <vt:lpstr>Slide 20</vt:lpstr>
      <vt:lpstr>New Biomaterial Production</vt:lpstr>
      <vt:lpstr>Pharma and Neutricetical Production</vt:lpstr>
      <vt:lpstr>Terima kasih</vt:lpstr>
    </vt:vector>
  </TitlesOfParts>
  <Company>Sony Electronics,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GARIS-GARIS BESAR PEDOMAN PENYUSUNAN RENCANA INDUK PENELITIAN</dc:title>
  <dc:creator>adi pancoro</dc:creator>
  <cp:lastModifiedBy>Fujitsu</cp:lastModifiedBy>
  <cp:revision>84</cp:revision>
  <dcterms:created xsi:type="dcterms:W3CDTF">2011-03-27T10:11:12Z</dcterms:created>
  <dcterms:modified xsi:type="dcterms:W3CDTF">2011-11-27T16:56:35Z</dcterms:modified>
</cp:coreProperties>
</file>