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49AFE-4210-45DE-B1EC-D3CC8225A3B5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99CEC-CA1C-46A7-B5D2-A97A28A1FC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ATDL = </a:t>
            </a:r>
            <a:r>
              <a:rPr lang="en-US" dirty="0" err="1" smtClean="0"/>
              <a:t>Alasan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smtClean="0"/>
              <a:t> Lulus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599CEC-CA1C-46A7-B5D2-A97A28A1FCC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B9999D1-A9D4-4E81-8212-FC24DFDCA1A9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B4D0FC-8CD1-483A-90D7-D4A895C298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971800"/>
            <a:ext cx="8458200" cy="1470025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PROSEDUR OPERASIONAL BAKU (POB)</a:t>
            </a:r>
            <a:br>
              <a:rPr lang="en-US" dirty="0" smtClean="0"/>
            </a:br>
            <a:r>
              <a:rPr lang="en-US" dirty="0" smtClean="0"/>
              <a:t> SERDOS INTEGRATIF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838200" y="5562600"/>
            <a:ext cx="7391400" cy="99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TIM SERTIFIKASI DOSEN 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id-ID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KOPERTIS</a:t>
            </a:r>
            <a:r>
              <a:rPr kumimoji="0" lang="id-ID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WILAYAH VI</a:t>
            </a: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nb-NO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nb-NO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2011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Logo P&amp;K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2192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INSTITUSI DAN INDIVIDU YANG TERLIBAT DALAM SERDOS INTEGRATIF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nb-NO" dirty="0"/>
              <a:t>Direktorat Jenderal Pendidikan Tinggi (Dikti), </a:t>
            </a:r>
            <a:endParaRPr lang="en-US" dirty="0"/>
          </a:p>
          <a:p>
            <a:pPr lvl="0"/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Pengusul</a:t>
            </a:r>
            <a:r>
              <a:rPr lang="en-US" dirty="0"/>
              <a:t> (PTU), </a:t>
            </a:r>
          </a:p>
          <a:p>
            <a:pPr lvl="0"/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Penilai</a:t>
            </a:r>
            <a:r>
              <a:rPr lang="en-US" dirty="0"/>
              <a:t> </a:t>
            </a:r>
            <a:r>
              <a:rPr lang="en-US" dirty="0" err="1"/>
              <a:t>Sertifikasi</a:t>
            </a:r>
            <a:r>
              <a:rPr lang="en-US" dirty="0"/>
              <a:t> (PTPS), </a:t>
            </a:r>
          </a:p>
          <a:p>
            <a:pPr lvl="0"/>
            <a:r>
              <a:rPr lang="en-US" dirty="0" err="1"/>
              <a:t>Koodinasi</a:t>
            </a:r>
            <a:r>
              <a:rPr lang="en-US" dirty="0"/>
              <a:t> </a:t>
            </a:r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r>
              <a:rPr lang="en-US" dirty="0"/>
              <a:t> </a:t>
            </a:r>
            <a:r>
              <a:rPr lang="en-US" dirty="0" err="1"/>
              <a:t>Swasta</a:t>
            </a:r>
            <a:r>
              <a:rPr lang="en-US" dirty="0"/>
              <a:t> (</a:t>
            </a:r>
            <a:r>
              <a:rPr lang="en-US" dirty="0" err="1"/>
              <a:t>Kopertis</a:t>
            </a:r>
            <a:r>
              <a:rPr lang="en-US" dirty="0"/>
              <a:t>), </a:t>
            </a:r>
          </a:p>
          <a:p>
            <a:pPr lvl="0"/>
            <a:r>
              <a:rPr lang="id-ID" dirty="0"/>
              <a:t>Panitia Serifikasi Dosen (PSD)</a:t>
            </a:r>
            <a:r>
              <a:rPr lang="en-US" dirty="0"/>
              <a:t>,</a:t>
            </a:r>
          </a:p>
          <a:p>
            <a:pPr lvl="0"/>
            <a:r>
              <a:rPr lang="en-US" dirty="0" err="1"/>
              <a:t>Dekan</a:t>
            </a:r>
            <a:r>
              <a:rPr lang="en-US" dirty="0"/>
              <a:t> </a:t>
            </a:r>
            <a:r>
              <a:rPr lang="en-US" dirty="0" err="1"/>
              <a:t>Fakultas</a:t>
            </a:r>
            <a:r>
              <a:rPr lang="en-US" dirty="0"/>
              <a:t> (DKN), </a:t>
            </a:r>
          </a:p>
          <a:p>
            <a:pPr lvl="0"/>
            <a:r>
              <a:rPr lang="en-US" dirty="0" err="1"/>
              <a:t>Ketua</a:t>
            </a:r>
            <a:r>
              <a:rPr lang="en-US" dirty="0"/>
              <a:t> </a:t>
            </a:r>
            <a:r>
              <a:rPr lang="en-US" dirty="0" err="1"/>
              <a:t>Jurusan</a:t>
            </a:r>
            <a:r>
              <a:rPr lang="en-US" dirty="0"/>
              <a:t>/</a:t>
            </a:r>
            <a:r>
              <a:rPr lang="en-US" dirty="0" err="1"/>
              <a:t>Bagian</a:t>
            </a:r>
            <a:r>
              <a:rPr lang="en-US" dirty="0"/>
              <a:t>/</a:t>
            </a:r>
            <a:r>
              <a:rPr lang="en-US" dirty="0" err="1"/>
              <a:t>Departemen</a:t>
            </a:r>
            <a:r>
              <a:rPr lang="en-US" dirty="0"/>
              <a:t> (KJR),  </a:t>
            </a:r>
          </a:p>
          <a:p>
            <a:pPr lvl="0"/>
            <a:r>
              <a:rPr lang="en-US" dirty="0" err="1"/>
              <a:t>Penilai</a:t>
            </a:r>
            <a:r>
              <a:rPr lang="en-US" dirty="0"/>
              <a:t> </a:t>
            </a:r>
            <a:r>
              <a:rPr lang="en-US" dirty="0" err="1"/>
              <a:t>Persepsional</a:t>
            </a:r>
            <a:r>
              <a:rPr lang="en-US" dirty="0"/>
              <a:t> (PP), </a:t>
            </a:r>
          </a:p>
          <a:p>
            <a:pPr lvl="0"/>
            <a:r>
              <a:rPr lang="id-ID" dirty="0"/>
              <a:t>Penilai </a:t>
            </a:r>
            <a:r>
              <a:rPr lang="en-US" dirty="0"/>
              <a:t>De</a:t>
            </a:r>
            <a:r>
              <a:rPr lang="id-ID" dirty="0"/>
              <a:t>s</a:t>
            </a:r>
            <a:r>
              <a:rPr lang="en-US" dirty="0"/>
              <a:t>k</a:t>
            </a:r>
            <a:r>
              <a:rPr lang="id-ID" dirty="0"/>
              <a:t>ripsi </a:t>
            </a:r>
            <a:r>
              <a:rPr lang="en-US" dirty="0"/>
              <a:t>D</a:t>
            </a:r>
            <a:r>
              <a:rPr lang="id-ID" dirty="0"/>
              <a:t>iri/</a:t>
            </a:r>
            <a:r>
              <a:rPr lang="en-US" dirty="0" err="1"/>
              <a:t>Asesor</a:t>
            </a:r>
            <a:r>
              <a:rPr lang="en-US" dirty="0"/>
              <a:t> (ASR), </a:t>
            </a:r>
            <a:r>
              <a:rPr lang="en-US" dirty="0" err="1"/>
              <a:t>dan</a:t>
            </a:r>
            <a:r>
              <a:rPr lang="en-US" dirty="0"/>
              <a:t> </a:t>
            </a:r>
          </a:p>
          <a:p>
            <a:pPr lvl="0"/>
            <a:r>
              <a:rPr lang="en-US" dirty="0" err="1"/>
              <a:t>Dosen</a:t>
            </a:r>
            <a:r>
              <a:rPr lang="en-US" dirty="0"/>
              <a:t> yang </a:t>
            </a:r>
            <a:r>
              <a:rPr lang="en-US" dirty="0" err="1"/>
              <a:t>disertifikasi</a:t>
            </a:r>
            <a:r>
              <a:rPr lang="en-US" dirty="0"/>
              <a:t> (DYS).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686800" cy="838200"/>
          </a:xfrm>
        </p:spPr>
        <p:txBody>
          <a:bodyPr/>
          <a:lstStyle/>
          <a:p>
            <a:pPr algn="ctr"/>
            <a:r>
              <a:rPr lang="en-US" dirty="0" smtClean="0"/>
              <a:t>TAHAPAN SERDOS INTEGRATIF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dirty="0" err="1"/>
              <a:t>Penetapan</a:t>
            </a:r>
            <a:r>
              <a:rPr lang="en-US" dirty="0"/>
              <a:t> DYS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PTU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Dikti</a:t>
            </a:r>
            <a:endParaRPr lang="en-US" dirty="0"/>
          </a:p>
          <a:p>
            <a:pPr lvl="0"/>
            <a:r>
              <a:rPr lang="en-US" dirty="0" err="1"/>
              <a:t>Penetapan</a:t>
            </a:r>
            <a:r>
              <a:rPr lang="en-US" dirty="0"/>
              <a:t> PTPS </a:t>
            </a:r>
            <a:r>
              <a:rPr lang="en-US" dirty="0" err="1"/>
              <a:t>untuk</a:t>
            </a:r>
            <a:r>
              <a:rPr lang="en-US" dirty="0"/>
              <a:t> DYS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setiap</a:t>
            </a:r>
            <a:r>
              <a:rPr lang="en-US" dirty="0"/>
              <a:t> PTU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Dikti</a:t>
            </a:r>
            <a:endParaRPr lang="en-US" dirty="0"/>
          </a:p>
          <a:p>
            <a:pPr lvl="0"/>
            <a:r>
              <a:rPr lang="en-US" dirty="0" err="1"/>
              <a:t>Penilaian</a:t>
            </a:r>
            <a:r>
              <a:rPr lang="en-US" dirty="0"/>
              <a:t> internal DYS </a:t>
            </a:r>
            <a:r>
              <a:rPr lang="en-US" dirty="0" err="1"/>
              <a:t>oleh</a:t>
            </a:r>
            <a:r>
              <a:rPr lang="en-US" dirty="0"/>
              <a:t> PP</a:t>
            </a:r>
            <a:r>
              <a:rPr lang="id-ID" dirty="0"/>
              <a:t> di PTU</a:t>
            </a:r>
            <a:endParaRPr lang="en-US" dirty="0"/>
          </a:p>
          <a:p>
            <a:pPr lvl="0"/>
            <a:r>
              <a:rPr lang="en-US" dirty="0" err="1"/>
              <a:t>Penilaian</a:t>
            </a:r>
            <a:r>
              <a:rPr lang="en-US" dirty="0"/>
              <a:t> </a:t>
            </a:r>
            <a:r>
              <a:rPr lang="en-US" dirty="0" err="1"/>
              <a:t>eksternal</a:t>
            </a:r>
            <a:r>
              <a:rPr lang="en-US" dirty="0"/>
              <a:t> DYS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id-ID" dirty="0"/>
              <a:t>ASR di </a:t>
            </a:r>
            <a:r>
              <a:rPr lang="en-US" dirty="0"/>
              <a:t>PTPS</a:t>
            </a:r>
          </a:p>
          <a:p>
            <a:pPr lvl="0"/>
            <a:r>
              <a:rPr lang="en-US" dirty="0" err="1"/>
              <a:t>Pelaporan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yudisium</a:t>
            </a:r>
            <a:r>
              <a:rPr lang="en-US" dirty="0"/>
              <a:t> </a:t>
            </a:r>
            <a:r>
              <a:rPr lang="en-US" dirty="0" err="1"/>
              <a:t>kelulusan</a:t>
            </a:r>
            <a:r>
              <a:rPr lang="en-US" dirty="0"/>
              <a:t> DYS </a:t>
            </a:r>
            <a:r>
              <a:rPr lang="en-US" dirty="0" err="1"/>
              <a:t>oleh</a:t>
            </a:r>
            <a:r>
              <a:rPr lang="en-US" dirty="0"/>
              <a:t> PTPS </a:t>
            </a:r>
            <a:r>
              <a:rPr lang="en-US" dirty="0" err="1"/>
              <a:t>bersama</a:t>
            </a:r>
            <a:r>
              <a:rPr lang="en-US" dirty="0"/>
              <a:t> </a:t>
            </a:r>
            <a:r>
              <a:rPr lang="en-US" dirty="0" err="1"/>
              <a:t>Dikti</a:t>
            </a:r>
            <a:endParaRPr lang="en-US" dirty="0"/>
          </a:p>
          <a:p>
            <a:pPr lvl="0"/>
            <a:r>
              <a:rPr lang="en-US" dirty="0" err="1"/>
              <a:t>Penerbitan</a:t>
            </a:r>
            <a:r>
              <a:rPr lang="en-US" dirty="0"/>
              <a:t> </a:t>
            </a:r>
            <a:r>
              <a:rPr lang="en-US" dirty="0" err="1"/>
              <a:t>Sertifikat</a:t>
            </a:r>
            <a:r>
              <a:rPr lang="en-US" dirty="0"/>
              <a:t> </a:t>
            </a:r>
            <a:r>
              <a:rPr lang="en-US" dirty="0" err="1"/>
              <a:t>Pendidik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PTPS </a:t>
            </a:r>
            <a:r>
              <a:rPr lang="en-US" dirty="0" err="1"/>
              <a:t>bersama</a:t>
            </a:r>
            <a:r>
              <a:rPr lang="en-US" dirty="0"/>
              <a:t> </a:t>
            </a:r>
            <a:r>
              <a:rPr lang="en-US" dirty="0" err="1"/>
              <a:t>Dikti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1371600" y="152400"/>
          <a:ext cx="6248400" cy="6477000"/>
        </p:xfrm>
        <a:graphic>
          <a:graphicData uri="http://schemas.openxmlformats.org/presentationml/2006/ole">
            <p:oleObj spid="_x0000_s10241" name="Visio" r:id="rId3" imgW="3634740" imgH="534459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143000" y="0"/>
          <a:ext cx="6858000" cy="6858000"/>
        </p:xfrm>
        <a:graphic>
          <a:graphicData uri="http://schemas.openxmlformats.org/presentationml/2006/ole">
            <p:oleObj spid="_x0000_s17410" name="Visio" r:id="rId3" imgW="3634740" imgH="534466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33400" y="638175"/>
          <a:ext cx="8056880" cy="5838825"/>
        </p:xfrm>
        <a:graphic>
          <a:graphicData uri="http://schemas.openxmlformats.org/presentationml/2006/ole">
            <p:oleObj spid="_x0000_s18433" name="Visio" r:id="rId3" imgW="6262726" imgH="406681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61975" y="142875"/>
          <a:ext cx="7439025" cy="6486525"/>
        </p:xfrm>
        <a:graphic>
          <a:graphicData uri="http://schemas.openxmlformats.org/presentationml/2006/ole">
            <p:oleObj spid="_x0000_s19457" name="Visio" r:id="rId4" imgW="4390199" imgH="804793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71600" y="2209800"/>
            <a:ext cx="604575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TERIMA KASIH</a:t>
            </a:r>
          </a:p>
          <a:p>
            <a:pPr algn="ctr"/>
            <a:r>
              <a:rPr 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SELAMAT BERKARYA</a:t>
            </a:r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84</TotalTime>
  <Words>148</Words>
  <Application>Microsoft Office PowerPoint</Application>
  <PresentationFormat>On-screen Show (4:3)</PresentationFormat>
  <Paragraphs>26</Paragraphs>
  <Slides>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Trek</vt:lpstr>
      <vt:lpstr>Visio</vt:lpstr>
      <vt:lpstr>PROSEDUR OPERASIONAL BAKU (POB)  SERDOS INTEGRATIF</vt:lpstr>
      <vt:lpstr>INSTITUSI DAN INDIVIDU YANG TERLIBAT DALAM SERDOS INTEGRATIF</vt:lpstr>
      <vt:lpstr>TAHAPAN SERDOS INTEGRATIF</vt:lpstr>
      <vt:lpstr>Slide 4</vt:lpstr>
      <vt:lpstr>Slide 5</vt:lpstr>
      <vt:lpstr>Slide 6</vt:lpstr>
      <vt:lpstr>Slide 7</vt:lpstr>
      <vt:lpstr>Slide 8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PROSEDUR OPERASIONAL BAKU (POB)  SERDOS INTEGRATIF</dc:title>
  <dc:creator>Your User Name</dc:creator>
  <cp:lastModifiedBy>ASUS</cp:lastModifiedBy>
  <cp:revision>7</cp:revision>
  <dcterms:created xsi:type="dcterms:W3CDTF">2011-05-20T01:07:21Z</dcterms:created>
  <dcterms:modified xsi:type="dcterms:W3CDTF">2011-10-16T05:15:08Z</dcterms:modified>
</cp:coreProperties>
</file>