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8" r:id="rId11"/>
    <p:sldId id="279" r:id="rId12"/>
    <p:sldId id="273" r:id="rId13"/>
    <p:sldId id="282" r:id="rId14"/>
    <p:sldId id="280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65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serdos.dikti.go.id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667000"/>
            <a:ext cx="8458200" cy="2232025"/>
          </a:xfrm>
        </p:spPr>
        <p:txBody>
          <a:bodyPr>
            <a:normAutofit fontScale="90000"/>
          </a:bodyPr>
          <a:lstStyle/>
          <a:p>
            <a:pPr algn="ctr"/>
            <a:r>
              <a:rPr lang="id-ID" dirty="0" smtClean="0"/>
              <a:t>PETUNJUK PENGGUNAAN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id-ID" dirty="0" smtClean="0"/>
              <a:t>SISTEM PENGELOLAAN SERDOS ONLINE</a:t>
            </a:r>
            <a:br>
              <a:rPr lang="id-ID" dirty="0" smtClean="0"/>
            </a:br>
            <a:r>
              <a:rPr lang="id-ID" dirty="0" smtClean="0"/>
              <a:t/>
            </a:r>
            <a:br>
              <a:rPr lang="id-ID" dirty="0" smtClean="0"/>
            </a:br>
            <a:r>
              <a:rPr lang="id-ID" sz="2200" dirty="0" smtClean="0"/>
              <a:t>KATEGORI PENGGUNA:  </a:t>
            </a:r>
            <a:br>
              <a:rPr lang="id-ID" sz="2200" dirty="0" smtClean="0"/>
            </a:br>
            <a:r>
              <a:rPr lang="en-US" sz="2200" dirty="0" err="1" smtClean="0"/>
              <a:t>peserta</a:t>
            </a:r>
            <a:r>
              <a:rPr lang="en-US" sz="2200" dirty="0" smtClean="0"/>
              <a:t> (</a:t>
            </a:r>
            <a:r>
              <a:rPr lang="en-US" sz="2200" dirty="0" err="1" smtClean="0"/>
              <a:t>dosen</a:t>
            </a:r>
            <a:r>
              <a:rPr lang="en-US" sz="2200" dirty="0" smtClean="0"/>
              <a:t> yang </a:t>
            </a:r>
            <a:r>
              <a:rPr lang="en-US" sz="2200" dirty="0" err="1" smtClean="0"/>
              <a:t>disertifikasi</a:t>
            </a:r>
            <a:r>
              <a:rPr lang="en-US" sz="2200" dirty="0" smtClean="0"/>
              <a:t> / </a:t>
            </a:r>
            <a:r>
              <a:rPr lang="en-US" sz="2200" dirty="0" err="1" smtClean="0"/>
              <a:t>dys</a:t>
            </a:r>
            <a:r>
              <a:rPr lang="en-US" sz="2200" dirty="0" smtClean="0"/>
              <a:t>)</a:t>
            </a:r>
            <a:endParaRPr lang="en-US" sz="22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838200" y="5410200"/>
            <a:ext cx="7391400" cy="99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nb-NO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TIM </a:t>
            </a:r>
            <a:r>
              <a:rPr kumimoji="0" lang="nb-NO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SERTIFIKASI </a:t>
            </a:r>
            <a:r>
              <a:rPr kumimoji="0" lang="nb-NO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DOSEN 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id-ID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KOPERTIS</a:t>
            </a:r>
            <a:r>
              <a:rPr kumimoji="0" lang="id-ID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WILAYAH VI</a:t>
            </a:r>
            <a:r>
              <a:rPr kumimoji="0" lang="nb-NO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nb-NO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nb-NO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2011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Logo P&amp;K co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10668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eserta/dys</a:t>
            </a:r>
            <a:r>
              <a:rPr lang="id-ID" smtClean="0"/>
              <a:t/>
            </a:r>
            <a:br>
              <a:rPr lang="id-ID" smtClean="0"/>
            </a:br>
            <a:r>
              <a:rPr lang="en-US" smtClean="0"/>
              <a:t>halaman muka aplikasi bagi peserta</a:t>
            </a:r>
            <a:endParaRPr lang="id-ID" dirty="0"/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7200" y="1828800"/>
            <a:ext cx="800100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eserta/dys</a:t>
            </a:r>
            <a:r>
              <a:rPr lang="id-ID" smtClean="0"/>
              <a:t/>
            </a:r>
            <a:br>
              <a:rPr lang="id-ID" smtClean="0"/>
            </a:br>
            <a:r>
              <a:rPr lang="en-US" smtClean="0"/>
              <a:t>halaman muka aplikasi bagi peserta</a:t>
            </a:r>
            <a:endParaRPr lang="id-ID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600200" y="2362200"/>
            <a:ext cx="5588953" cy="3225706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2362200" y="4114800"/>
            <a:ext cx="2438400" cy="381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eserta/dys</a:t>
            </a:r>
            <a:r>
              <a:rPr lang="id-ID" dirty="0" smtClean="0"/>
              <a:t/>
            </a:r>
            <a:br>
              <a:rPr lang="id-ID" dirty="0" smtClean="0"/>
            </a:br>
            <a:r>
              <a:rPr lang="id-ID" smtClean="0"/>
              <a:t>MENU </a:t>
            </a:r>
            <a:r>
              <a:rPr lang="en-US" smtClean="0"/>
              <a:t>isian data peserta sertifikasi dosen</a:t>
            </a:r>
            <a:endParaRPr lang="id-ID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219200" y="1600200"/>
            <a:ext cx="6477000" cy="48768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9600" y="3352800"/>
            <a:ext cx="1676400" cy="762000"/>
          </a:xfrm>
          <a:prstGeom prst="wedgeRoundRectCallout">
            <a:avLst>
              <a:gd name="adj1" fmla="val 65463"/>
              <a:gd name="adj2" fmla="val 73246"/>
              <a:gd name="adj3" fmla="val 1666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Mulai dari Langkah ke-1 dst…</a:t>
            </a:r>
            <a:endParaRPr 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eserta/dys</a:t>
            </a:r>
            <a:r>
              <a:rPr lang="id-ID" smtClean="0"/>
              <a:t/>
            </a:r>
            <a:br>
              <a:rPr lang="id-ID" smtClean="0"/>
            </a:br>
            <a:r>
              <a:rPr lang="en-US" smtClean="0"/>
              <a:t>halaman muka aplikasi bagi peserta</a:t>
            </a:r>
            <a:endParaRPr lang="id-ID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228600" y="1524000"/>
            <a:ext cx="5588953" cy="3225706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990600" y="3733800"/>
            <a:ext cx="2895600" cy="4572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2743200" y="4419600"/>
            <a:ext cx="61722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smtClean="0"/>
              <a:t>SERDOS ONLINE UNTUK P</a:t>
            </a:r>
            <a:r>
              <a:rPr lang="en-US" sz="3100" smtClean="0"/>
              <a:t>eserta/dys</a:t>
            </a:r>
            <a:r>
              <a:rPr lang="id-ID" smtClean="0"/>
              <a:t/>
            </a:r>
            <a:br>
              <a:rPr lang="id-ID" smtClean="0"/>
            </a:br>
            <a:r>
              <a:rPr lang="en-US" smtClean="0"/>
              <a:t>borang isian riwayat pendidikan</a:t>
            </a:r>
            <a:endParaRPr lang="id-ID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33400" y="1828800"/>
            <a:ext cx="7848600" cy="4800600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7" name="Rounded Rectangle 6"/>
          <p:cNvSpPr/>
          <p:nvPr/>
        </p:nvSpPr>
        <p:spPr>
          <a:xfrm>
            <a:off x="609600" y="3352800"/>
            <a:ext cx="11430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7" idx="3"/>
          </p:cNvCxnSpPr>
          <p:nvPr/>
        </p:nvCxnSpPr>
        <p:spPr>
          <a:xfrm>
            <a:off x="1752600" y="3505200"/>
            <a:ext cx="1905000" cy="457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smtClean="0"/>
              <a:t>SERDOS ONLINE UNTUK P</a:t>
            </a:r>
            <a:r>
              <a:rPr lang="en-US" sz="3100" smtClean="0"/>
              <a:t>eserta/dys</a:t>
            </a:r>
            <a:r>
              <a:rPr lang="id-ID" smtClean="0"/>
              <a:t/>
            </a:r>
            <a:br>
              <a:rPr lang="id-ID" smtClean="0"/>
            </a:br>
            <a:r>
              <a:rPr lang="en-US" smtClean="0"/>
              <a:t>borang isian riwayat pendidikan</a:t>
            </a:r>
            <a:endParaRPr lang="id-ID" dirty="0"/>
          </a:p>
        </p:txBody>
      </p:sp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7200" y="1905000"/>
            <a:ext cx="7543800" cy="480060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676400" y="3429000"/>
            <a:ext cx="1143000" cy="3048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7" idx="3"/>
          </p:cNvCxnSpPr>
          <p:nvPr/>
        </p:nvCxnSpPr>
        <p:spPr>
          <a:xfrm>
            <a:off x="2819400" y="3581400"/>
            <a:ext cx="838200" cy="4572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762000" y="1676400"/>
            <a:ext cx="7620000" cy="502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smtClean="0"/>
              <a:t>SERDOS ONLINE UNTUK P</a:t>
            </a:r>
            <a:r>
              <a:rPr lang="en-US" sz="3100" smtClean="0"/>
              <a:t>eserta/dys</a:t>
            </a:r>
            <a:r>
              <a:rPr lang="id-ID" smtClean="0"/>
              <a:t/>
            </a:r>
            <a:br>
              <a:rPr lang="id-ID" smtClean="0"/>
            </a:br>
            <a:r>
              <a:rPr lang="en-US" smtClean="0"/>
              <a:t>borang isian pengalaman mengajar</a:t>
            </a:r>
            <a:endParaRPr lang="id-ID" dirty="0"/>
          </a:p>
        </p:txBody>
      </p:sp>
      <p:sp>
        <p:nvSpPr>
          <p:cNvPr id="7" name="Rounded Rectangle 6"/>
          <p:cNvSpPr/>
          <p:nvPr/>
        </p:nvSpPr>
        <p:spPr>
          <a:xfrm>
            <a:off x="3294796" y="3393742"/>
            <a:ext cx="1277203" cy="34005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7" idx="2"/>
          </p:cNvCxnSpPr>
          <p:nvPr/>
        </p:nvCxnSpPr>
        <p:spPr>
          <a:xfrm rot="16200000" flipH="1">
            <a:off x="4024098" y="3643099"/>
            <a:ext cx="152403" cy="33380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85800" y="1905000"/>
            <a:ext cx="8001000" cy="4648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smtClean="0"/>
              <a:t>SERDOS ONLINE UNTUK P</a:t>
            </a:r>
            <a:r>
              <a:rPr lang="en-US" sz="3100" smtClean="0"/>
              <a:t>eserta/dys</a:t>
            </a:r>
            <a:r>
              <a:rPr lang="id-ID" smtClean="0"/>
              <a:t/>
            </a:r>
            <a:br>
              <a:rPr lang="id-ID" smtClean="0"/>
            </a:br>
            <a:r>
              <a:rPr lang="en-US" smtClean="0"/>
              <a:t>borang isian produk bahan ajar</a:t>
            </a:r>
            <a:endParaRPr lang="id-ID" dirty="0"/>
          </a:p>
        </p:txBody>
      </p:sp>
      <p:sp>
        <p:nvSpPr>
          <p:cNvPr id="7" name="Rounded Rectangle 6"/>
          <p:cNvSpPr/>
          <p:nvPr/>
        </p:nvSpPr>
        <p:spPr>
          <a:xfrm>
            <a:off x="4648201" y="3429000"/>
            <a:ext cx="1143000" cy="34005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7" idx="2"/>
          </p:cNvCxnSpPr>
          <p:nvPr/>
        </p:nvCxnSpPr>
        <p:spPr>
          <a:xfrm rot="5400000">
            <a:off x="4875380" y="3618078"/>
            <a:ext cx="193343" cy="49530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09600" y="1905000"/>
            <a:ext cx="7772400" cy="4724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smtClean="0"/>
              <a:t>SERDOS ONLINE UNTUK P</a:t>
            </a:r>
            <a:r>
              <a:rPr lang="en-US" sz="3100" smtClean="0"/>
              <a:t>eserta/dys</a:t>
            </a:r>
            <a:r>
              <a:rPr lang="id-ID" smtClean="0"/>
              <a:t/>
            </a:r>
            <a:br>
              <a:rPr lang="id-ID" smtClean="0"/>
            </a:br>
            <a:r>
              <a:rPr lang="en-US" smtClean="0"/>
              <a:t>borang isian RIWAYAT PENELITIAN</a:t>
            </a:r>
            <a:endParaRPr lang="id-ID" dirty="0"/>
          </a:p>
        </p:txBody>
      </p:sp>
      <p:sp>
        <p:nvSpPr>
          <p:cNvPr id="7" name="Rounded Rectangle 6"/>
          <p:cNvSpPr/>
          <p:nvPr/>
        </p:nvSpPr>
        <p:spPr>
          <a:xfrm>
            <a:off x="5562600" y="3505200"/>
            <a:ext cx="1143000" cy="34005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7" idx="2"/>
            <a:endCxn id="12" idx="3"/>
          </p:cNvCxnSpPr>
          <p:nvPr/>
        </p:nvCxnSpPr>
        <p:spPr>
          <a:xfrm rot="5400000">
            <a:off x="5568297" y="3568878"/>
            <a:ext cx="289425" cy="84218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419600" y="4019266"/>
            <a:ext cx="872318" cy="2308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00" b="1" smtClean="0">
                <a:latin typeface="+mj-lt"/>
              </a:rPr>
              <a:t>PENELITIAN</a:t>
            </a:r>
            <a:endParaRPr lang="en-US" sz="900" b="1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7200" y="1828800"/>
            <a:ext cx="7848600" cy="4800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smtClean="0"/>
              <a:t>SERDOS ONLINE UNTUK P</a:t>
            </a:r>
            <a:r>
              <a:rPr lang="en-US" sz="3100" smtClean="0"/>
              <a:t>eserta/dys</a:t>
            </a:r>
            <a:r>
              <a:rPr lang="id-ID" smtClean="0"/>
              <a:t/>
            </a:r>
            <a:br>
              <a:rPr lang="id-ID" smtClean="0"/>
            </a:br>
            <a:r>
              <a:rPr lang="en-US" smtClean="0"/>
              <a:t>borang isian KARYA ILMIAH</a:t>
            </a:r>
            <a:endParaRPr lang="id-ID" dirty="0"/>
          </a:p>
        </p:txBody>
      </p:sp>
      <p:sp>
        <p:nvSpPr>
          <p:cNvPr id="7" name="Rounded Rectangle 6"/>
          <p:cNvSpPr/>
          <p:nvPr/>
        </p:nvSpPr>
        <p:spPr>
          <a:xfrm>
            <a:off x="6629400" y="3505200"/>
            <a:ext cx="1143000" cy="34005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7" idx="2"/>
          </p:cNvCxnSpPr>
          <p:nvPr/>
        </p:nvCxnSpPr>
        <p:spPr>
          <a:xfrm rot="5400000">
            <a:off x="6094578" y="3008479"/>
            <a:ext cx="269545" cy="19431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id-ID" sz="2800" dirty="0" smtClean="0"/>
              <a:t>SISTEM PENGELOLAAN SERDOS ONLINE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41437"/>
            <a:ext cx="8686800" cy="4525963"/>
          </a:xfrm>
        </p:spPr>
        <p:txBody>
          <a:bodyPr>
            <a:noAutofit/>
          </a:bodyPr>
          <a:lstStyle/>
          <a:p>
            <a:pPr lvl="0"/>
            <a:r>
              <a:rPr lang="id-ID" dirty="0" smtClean="0"/>
              <a:t>Pengelolaan Data/Informasi Serdos secara online:</a:t>
            </a:r>
          </a:p>
          <a:p>
            <a:pPr lvl="1"/>
            <a:r>
              <a:rPr lang="id-ID" sz="2400" dirty="0" smtClean="0"/>
              <a:t>Pengusulan</a:t>
            </a:r>
          </a:p>
          <a:p>
            <a:pPr lvl="1"/>
            <a:r>
              <a:rPr lang="id-ID" sz="2400" dirty="0" smtClean="0"/>
              <a:t>Pengisian Deskripsi Diri</a:t>
            </a:r>
          </a:p>
          <a:p>
            <a:pPr lvl="1"/>
            <a:r>
              <a:rPr lang="id-ID" sz="2400" dirty="0" smtClean="0"/>
              <a:t>Penilaian</a:t>
            </a:r>
          </a:p>
          <a:p>
            <a:pPr lvl="1"/>
            <a:r>
              <a:rPr lang="id-ID" sz="2400" dirty="0" smtClean="0"/>
              <a:t>Dll</a:t>
            </a:r>
          </a:p>
          <a:p>
            <a:pPr lvl="0"/>
            <a:r>
              <a:rPr lang="id-ID" dirty="0" smtClean="0"/>
              <a:t>Alamat: </a:t>
            </a:r>
            <a:r>
              <a:rPr lang="id-ID" b="1" dirty="0" smtClean="0">
                <a:hlinkClick r:id="rId2"/>
              </a:rPr>
              <a:t>http://serdos.dikti.go.id</a:t>
            </a:r>
            <a:endParaRPr lang="id-ID" dirty="0" smtClean="0"/>
          </a:p>
          <a:p>
            <a:pPr lvl="0">
              <a:buNone/>
            </a:pPr>
            <a:r>
              <a:rPr lang="id-ID" dirty="0" smtClean="0"/>
              <a:t> 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7200" y="1905000"/>
            <a:ext cx="7696200" cy="4648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smtClean="0"/>
              <a:t>SERDOS ONLINE UNTUK P</a:t>
            </a:r>
            <a:r>
              <a:rPr lang="en-US" sz="3100" smtClean="0"/>
              <a:t>eserta/dys</a:t>
            </a:r>
            <a:r>
              <a:rPr lang="id-ID" smtClean="0"/>
              <a:t/>
            </a:r>
            <a:br>
              <a:rPr lang="id-ID" smtClean="0"/>
            </a:br>
            <a:r>
              <a:rPr lang="en-US" smtClean="0"/>
              <a:t>borang isian PERTEMUAN ILMIAH</a:t>
            </a:r>
            <a:endParaRPr lang="id-ID" dirty="0"/>
          </a:p>
        </p:txBody>
      </p:sp>
      <p:sp>
        <p:nvSpPr>
          <p:cNvPr id="7" name="Rounded Rectangle 6"/>
          <p:cNvSpPr/>
          <p:nvPr/>
        </p:nvSpPr>
        <p:spPr>
          <a:xfrm>
            <a:off x="504967" y="3612107"/>
            <a:ext cx="1143000" cy="26385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7" idx="2"/>
          </p:cNvCxnSpPr>
          <p:nvPr/>
        </p:nvCxnSpPr>
        <p:spPr>
          <a:xfrm rot="16200000" flipH="1">
            <a:off x="2095214" y="2857216"/>
            <a:ext cx="86438" cy="212393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81000" y="1828800"/>
            <a:ext cx="7772400" cy="4800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smtClean="0"/>
              <a:t>SERDOS ONLINE UNTUK P</a:t>
            </a:r>
            <a:r>
              <a:rPr lang="en-US" sz="3100" smtClean="0"/>
              <a:t>eserta/dys</a:t>
            </a:r>
            <a:r>
              <a:rPr lang="id-ID" smtClean="0"/>
              <a:t/>
            </a:r>
            <a:br>
              <a:rPr lang="id-ID" smtClean="0"/>
            </a:br>
            <a:r>
              <a:rPr lang="en-US" sz="3400" smtClean="0"/>
              <a:t>borang isian RIWAYAT PIAGAM/PENGHARGAAN</a:t>
            </a:r>
            <a:endParaRPr lang="id-ID" sz="3400" dirty="0"/>
          </a:p>
        </p:txBody>
      </p:sp>
      <p:sp>
        <p:nvSpPr>
          <p:cNvPr id="7" name="Rounded Rectangle 6"/>
          <p:cNvSpPr/>
          <p:nvPr/>
        </p:nvSpPr>
        <p:spPr>
          <a:xfrm>
            <a:off x="1513764" y="3998794"/>
            <a:ext cx="929185" cy="26726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7" idx="2"/>
          </p:cNvCxnSpPr>
          <p:nvPr/>
        </p:nvCxnSpPr>
        <p:spPr>
          <a:xfrm rot="16200000" flipH="1">
            <a:off x="2512610" y="3731809"/>
            <a:ext cx="153537" cy="122204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1600" y="2209800"/>
            <a:ext cx="604575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TERIMA KASIH</a:t>
            </a:r>
          </a:p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SELAMAT BERKARYA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81000" y="1600200"/>
            <a:ext cx="82296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KelOMPOK PENGGUNA SERDOS ONLINE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d-ID" sz="2800" dirty="0" smtClean="0"/>
              <a:t>P</a:t>
            </a:r>
            <a:r>
              <a:rPr lang="en-US" sz="2800" dirty="0" err="1" smtClean="0"/>
              <a:t>eserta</a:t>
            </a:r>
            <a:r>
              <a:rPr lang="id-ID" sz="2800" dirty="0" smtClean="0"/>
              <a:t> (Dosen yang disertifikasi, DYS)</a:t>
            </a:r>
          </a:p>
          <a:p>
            <a:r>
              <a:rPr lang="id-ID" sz="2800" dirty="0" smtClean="0"/>
              <a:t>Perguruan Tinggi Pengusul (PTU)</a:t>
            </a:r>
          </a:p>
          <a:p>
            <a:r>
              <a:rPr lang="id-ID" sz="2800" dirty="0" smtClean="0"/>
              <a:t>Perguruan Tinggi Penilai Sertifikasi (PTPS)</a:t>
            </a:r>
          </a:p>
          <a:p>
            <a:r>
              <a:rPr lang="id-ID" sz="2800" dirty="0" smtClean="0"/>
              <a:t>Manajemen Dikti</a:t>
            </a:r>
          </a:p>
          <a:p>
            <a:r>
              <a:rPr lang="id-ID" sz="2800" dirty="0" smtClean="0"/>
              <a:t>Administrator</a:t>
            </a:r>
          </a:p>
          <a:p>
            <a:r>
              <a:rPr lang="id-ID" sz="2800" dirty="0" smtClean="0"/>
              <a:t>Pejabat</a:t>
            </a:r>
          </a:p>
          <a:p>
            <a:r>
              <a:rPr lang="id-ID" sz="2800" dirty="0" smtClean="0"/>
              <a:t>Mahasiswa sebagai </a:t>
            </a:r>
            <a:r>
              <a:rPr lang="en-US" sz="2800" dirty="0" err="1" smtClean="0"/>
              <a:t>Penilai</a:t>
            </a:r>
            <a:r>
              <a:rPr lang="en-US" sz="2800" dirty="0" smtClean="0"/>
              <a:t> </a:t>
            </a:r>
            <a:r>
              <a:rPr lang="en-US" sz="2800" dirty="0" err="1" smtClean="0"/>
              <a:t>Persepsional</a:t>
            </a:r>
            <a:endParaRPr lang="id-ID" sz="2800" dirty="0" smtClean="0"/>
          </a:p>
          <a:p>
            <a:r>
              <a:rPr lang="id-ID" sz="2800" dirty="0" smtClean="0"/>
              <a:t>Sejawat sebagai </a:t>
            </a:r>
            <a:r>
              <a:rPr lang="en-US" sz="2800" dirty="0" err="1" smtClean="0"/>
              <a:t>Penilai</a:t>
            </a:r>
            <a:r>
              <a:rPr lang="en-US" sz="2800" dirty="0" smtClean="0"/>
              <a:t> </a:t>
            </a:r>
            <a:r>
              <a:rPr lang="en-US" sz="2800" dirty="0" err="1" smtClean="0"/>
              <a:t>Persepsional</a:t>
            </a:r>
            <a:endParaRPr lang="id-ID" sz="2800" dirty="0" smtClean="0"/>
          </a:p>
          <a:p>
            <a:r>
              <a:rPr lang="id-ID" sz="2800" dirty="0" smtClean="0"/>
              <a:t>Asesor sebagai </a:t>
            </a:r>
            <a:r>
              <a:rPr lang="en-US" sz="2800" dirty="0" err="1" smtClean="0"/>
              <a:t>Penilai</a:t>
            </a:r>
            <a:r>
              <a:rPr lang="en-US" sz="2800" dirty="0" smtClean="0"/>
              <a:t> </a:t>
            </a:r>
            <a:r>
              <a:rPr lang="en-US" sz="2800" dirty="0" err="1" smtClean="0"/>
              <a:t>Persepsional</a:t>
            </a:r>
            <a:endParaRPr lang="id-ID" sz="2800" dirty="0" smtClean="0"/>
          </a:p>
          <a:p>
            <a:endParaRPr lang="id-ID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PERAN P</a:t>
            </a:r>
            <a:r>
              <a:rPr lang="en-US" smtClean="0"/>
              <a:t>eserta/dys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534400" cy="4525963"/>
          </a:xfrm>
        </p:spPr>
        <p:txBody>
          <a:bodyPr>
            <a:normAutofit/>
          </a:bodyPr>
          <a:lstStyle/>
          <a:p>
            <a:pPr lvl="0" hangingPunct="0"/>
            <a:r>
              <a:rPr lang="en-AU" smtClean="0"/>
              <a:t>Melengkapi data isian sertifikasi dosen</a:t>
            </a:r>
            <a:endParaRPr lang="en-US" smtClean="0"/>
          </a:p>
          <a:p>
            <a:pPr lvl="1" hangingPunct="0"/>
            <a:r>
              <a:rPr lang="en-AU" smtClean="0"/>
              <a:t>Biodata/Curriculum Vittae</a:t>
            </a:r>
            <a:endParaRPr lang="en-US" smtClean="0"/>
          </a:p>
          <a:p>
            <a:pPr lvl="1" hangingPunct="0"/>
            <a:r>
              <a:rPr lang="en-AU" smtClean="0"/>
              <a:t>Fotodiri</a:t>
            </a:r>
            <a:endParaRPr lang="en-US" smtClean="0"/>
          </a:p>
          <a:p>
            <a:pPr lvl="1" hangingPunct="0"/>
            <a:r>
              <a:rPr lang="en-AU" smtClean="0"/>
              <a:t>Penilaian persepsional diri</a:t>
            </a:r>
            <a:endParaRPr lang="en-US" smtClean="0"/>
          </a:p>
          <a:p>
            <a:pPr lvl="1" hangingPunct="0"/>
            <a:r>
              <a:rPr lang="en-AU" smtClean="0"/>
              <a:t>Dokumen Deskripsi Diri</a:t>
            </a:r>
            <a:endParaRPr lang="en-US" smtClean="0"/>
          </a:p>
          <a:p>
            <a:pPr lvl="0" hangingPunct="0"/>
            <a:r>
              <a:rPr lang="en-AU" smtClean="0"/>
              <a:t>Melengkapi data curriculum vittae dengan sebenar-benarnya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eserta/dys</a:t>
            </a:r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>Halaman MUKA</a:t>
            </a:r>
            <a:endParaRPr lang="id-ID" dirty="0"/>
          </a:p>
        </p:txBody>
      </p:sp>
      <p:pic>
        <p:nvPicPr>
          <p:cNvPr id="4" name="Picture 3" descr="hal_1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00200"/>
            <a:ext cx="6248400" cy="525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eserta/dys</a:t>
            </a:r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>MENU SUARA ANDA (1)</a:t>
            </a:r>
            <a:endParaRPr lang="id-ID" dirty="0"/>
          </a:p>
        </p:txBody>
      </p:sp>
      <p:pic>
        <p:nvPicPr>
          <p:cNvPr id="30722" name="Picture 2" descr="suara_and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015" y="1905000"/>
            <a:ext cx="8705186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form_suara_anda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765" y="1524000"/>
            <a:ext cx="8847071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eserta/dys</a:t>
            </a:r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>MENU SUARA ANDA (2)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eser</a:t>
            </a:r>
            <a:r>
              <a:rPr lang="id-ID" sz="3100" smtClean="0"/>
              <a:t>T</a:t>
            </a:r>
            <a:r>
              <a:rPr lang="en-US" sz="3100" smtClean="0"/>
              <a:t>a/dys</a:t>
            </a:r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>MENU SUARA ANDA (3)</a:t>
            </a:r>
            <a:endParaRPr lang="id-ID" dirty="0"/>
          </a:p>
        </p:txBody>
      </p:sp>
      <p:pic>
        <p:nvPicPr>
          <p:cNvPr id="32770" name="Picture 2" descr="form_comm_suara_anda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752600"/>
            <a:ext cx="8648487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eserta/dys</a:t>
            </a:r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>MENU LOGIN</a:t>
            </a:r>
            <a:endParaRPr lang="id-ID" dirty="0"/>
          </a:p>
        </p:txBody>
      </p:sp>
      <p:pic>
        <p:nvPicPr>
          <p:cNvPr id="33794" name="Picture 2" descr="hal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1" y="1524000"/>
            <a:ext cx="3810000" cy="2668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343400" y="4038600"/>
            <a:ext cx="41910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154</TotalTime>
  <Words>194</Words>
  <Application>Microsoft Office PowerPoint</Application>
  <PresentationFormat>On-screen Show (4:3)</PresentationFormat>
  <Paragraphs>50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Trek</vt:lpstr>
      <vt:lpstr>PETUNJUK PENGGUNAAN  SISTEM PENGELOLAAN SERDOS ONLINE  KATEGORI PENGGUNA:   peserta (dosen yang disertifikasi / dys)</vt:lpstr>
      <vt:lpstr>SISTEM PENGELOLAAN SERDOS ONLINE</vt:lpstr>
      <vt:lpstr>KelOMPOK PENGGUNA SERDOS ONLINE</vt:lpstr>
      <vt:lpstr>PERAN Peserta/dys</vt:lpstr>
      <vt:lpstr>SERDOS ONLINE UNTUK Peserta/dys Halaman MUKA</vt:lpstr>
      <vt:lpstr>SERDOS ONLINE UNTUK Peserta/dys MENU SUARA ANDA (1)</vt:lpstr>
      <vt:lpstr>SERDOS ONLINE UNTUK Peserta/dys MENU SUARA ANDA (2)</vt:lpstr>
      <vt:lpstr>SERDOS ONLINE UNTUK PeserTa/dys MENU SUARA ANDA (3)</vt:lpstr>
      <vt:lpstr>SERDOS ONLINE UNTUK Peserta/dys MENU LOGIN</vt:lpstr>
      <vt:lpstr>SERDOS ONLINE UNTUK Peserta/dys halaman muka aplikasi bagi peserta</vt:lpstr>
      <vt:lpstr>SERDOS ONLINE UNTUK Peserta/dys halaman muka aplikasi bagi peserta</vt:lpstr>
      <vt:lpstr>SERDOS ONLINE UNTUK Peserta/dys MENU isian data peserta sertifikasi dosen</vt:lpstr>
      <vt:lpstr>SERDOS ONLINE UNTUK Peserta/dys halaman muka aplikasi bagi peserta</vt:lpstr>
      <vt:lpstr>SERDOS ONLINE UNTUK Peserta/dys borang isian riwayat pendidikan</vt:lpstr>
      <vt:lpstr>SERDOS ONLINE UNTUK Peserta/dys borang isian riwayat pendidikan</vt:lpstr>
      <vt:lpstr>SERDOS ONLINE UNTUK Peserta/dys borang isian pengalaman mengajar</vt:lpstr>
      <vt:lpstr>SERDOS ONLINE UNTUK Peserta/dys borang isian produk bahan ajar</vt:lpstr>
      <vt:lpstr>SERDOS ONLINE UNTUK Peserta/dys borang isian RIWAYAT PENELITIAN</vt:lpstr>
      <vt:lpstr>SERDOS ONLINE UNTUK Peserta/dys borang isian KARYA ILMIAH</vt:lpstr>
      <vt:lpstr>SERDOS ONLINE UNTUK Peserta/dys borang isian PERTEMUAN ILMIAH</vt:lpstr>
      <vt:lpstr>SERDOS ONLINE UNTUK Peserta/dys borang isian RIWAYAT PIAGAM/PENGHARGAAN</vt:lpstr>
      <vt:lpstr>Slide 22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PROSEDUR OPERASIONAL BAKU (POB)  SERDOS INTEGRATIF</dc:title>
  <dc:creator>Your User Name</dc:creator>
  <cp:lastModifiedBy>ASUS</cp:lastModifiedBy>
  <cp:revision>15</cp:revision>
  <dcterms:created xsi:type="dcterms:W3CDTF">2011-05-20T01:07:21Z</dcterms:created>
  <dcterms:modified xsi:type="dcterms:W3CDTF">2011-10-16T05:24:15Z</dcterms:modified>
</cp:coreProperties>
</file>