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45325" cy="11174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763" cy="558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975" y="0"/>
            <a:ext cx="3052763" cy="558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81306-F54C-43BC-A8C9-3F923071DCDC}" type="datetimeFigureOut">
              <a:rPr lang="en-US" smtClean="0"/>
              <a:t>5/23/2011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614025"/>
            <a:ext cx="3052763" cy="558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975" y="10614025"/>
            <a:ext cx="3052763" cy="558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AA9E0-8B70-4D7C-8C1D-C8012629E2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9999D1-A9D4-4E81-8212-FC24DFDCA1A9}" type="datetimeFigureOut">
              <a:rPr lang="en-US" smtClean="0"/>
              <a:pPr/>
              <a:t>5/23/2011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B4D0FC-8CD1-483A-90D7-D4A895C298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87575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PROSEDUR OPERASIONAL BAKU (POB)</a:t>
            </a:r>
            <a:br>
              <a:rPr lang="en-US" dirty="0" smtClean="0"/>
            </a:br>
            <a:r>
              <a:rPr lang="en-US" dirty="0" smtClean="0"/>
              <a:t> SERDOS INTEGRATIF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38200" y="4724400"/>
            <a:ext cx="7391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 SERTIFIKASI DOSEN 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DIREKTORAT JENDERAL PENDIDIKAN TINGGI                                 KEMENTERIAN PENDIDIKAN NASIONAL 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Logo P&amp;K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810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209800"/>
            <a:ext cx="604575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SELAMAT BERKARYA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INSTITUSI DAN INDIVIDU YANG TERLIBAT DALAM SERDOS INTEGRATIF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nb-NO" dirty="0"/>
              <a:t>Direktorat Jenderal Pendidikan Tinggi (Dikti), </a:t>
            </a:r>
            <a:endParaRPr lang="en-US" dirty="0"/>
          </a:p>
          <a:p>
            <a:pPr lvl="0"/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Pengusul</a:t>
            </a:r>
            <a:r>
              <a:rPr lang="en-US" dirty="0"/>
              <a:t> (PTU), </a:t>
            </a:r>
          </a:p>
          <a:p>
            <a:pPr lvl="0"/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Penilai</a:t>
            </a:r>
            <a:r>
              <a:rPr lang="en-US" dirty="0"/>
              <a:t> </a:t>
            </a:r>
            <a:r>
              <a:rPr lang="en-US" dirty="0" err="1"/>
              <a:t>Sertifikasi</a:t>
            </a:r>
            <a:r>
              <a:rPr lang="en-US" dirty="0"/>
              <a:t> (PTPS), </a:t>
            </a:r>
          </a:p>
          <a:p>
            <a:pPr lvl="0"/>
            <a:r>
              <a:rPr lang="en-US" dirty="0" err="1"/>
              <a:t>Koodinasi</a:t>
            </a:r>
            <a:r>
              <a:rPr lang="en-US" dirty="0"/>
              <a:t> </a:t>
            </a:r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(</a:t>
            </a:r>
            <a:r>
              <a:rPr lang="en-US" dirty="0" err="1"/>
              <a:t>Kopertis</a:t>
            </a:r>
            <a:r>
              <a:rPr lang="en-US" dirty="0"/>
              <a:t>), </a:t>
            </a:r>
          </a:p>
          <a:p>
            <a:pPr lvl="0"/>
            <a:r>
              <a:rPr lang="id-ID" dirty="0"/>
              <a:t>Panitia Serifikasi Dosen (PSD)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Dekan</a:t>
            </a:r>
            <a:r>
              <a:rPr lang="en-US" dirty="0"/>
              <a:t> </a:t>
            </a:r>
            <a:r>
              <a:rPr lang="en-US" dirty="0" err="1"/>
              <a:t>Fakultas</a:t>
            </a:r>
            <a:r>
              <a:rPr lang="en-US" dirty="0"/>
              <a:t> (DKN), </a:t>
            </a:r>
          </a:p>
          <a:p>
            <a:pPr lvl="0"/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Jurusan</a:t>
            </a:r>
            <a:r>
              <a:rPr lang="en-US" dirty="0"/>
              <a:t>/</a:t>
            </a:r>
            <a:r>
              <a:rPr lang="en-US" dirty="0" err="1"/>
              <a:t>Bagian</a:t>
            </a:r>
            <a:r>
              <a:rPr lang="en-US" dirty="0"/>
              <a:t>/</a:t>
            </a:r>
            <a:r>
              <a:rPr lang="en-US" dirty="0" err="1"/>
              <a:t>Departemen</a:t>
            </a:r>
            <a:r>
              <a:rPr lang="en-US" dirty="0"/>
              <a:t> (KJR),  </a:t>
            </a:r>
          </a:p>
          <a:p>
            <a:pPr lvl="0"/>
            <a:r>
              <a:rPr lang="en-US" dirty="0" err="1"/>
              <a:t>Penilai</a:t>
            </a:r>
            <a:r>
              <a:rPr lang="en-US" dirty="0"/>
              <a:t> </a:t>
            </a:r>
            <a:r>
              <a:rPr lang="en-US" dirty="0" err="1"/>
              <a:t>Persepsional</a:t>
            </a:r>
            <a:r>
              <a:rPr lang="en-US" dirty="0"/>
              <a:t> (PP), </a:t>
            </a:r>
          </a:p>
          <a:p>
            <a:pPr lvl="0"/>
            <a:r>
              <a:rPr lang="id-ID" dirty="0"/>
              <a:t>Penilai </a:t>
            </a:r>
            <a:r>
              <a:rPr lang="en-US" dirty="0"/>
              <a:t>De</a:t>
            </a:r>
            <a:r>
              <a:rPr lang="id-ID" dirty="0"/>
              <a:t>s</a:t>
            </a:r>
            <a:r>
              <a:rPr lang="en-US" dirty="0"/>
              <a:t>k</a:t>
            </a:r>
            <a:r>
              <a:rPr lang="id-ID" dirty="0"/>
              <a:t>ripsi </a:t>
            </a:r>
            <a:r>
              <a:rPr lang="en-US" dirty="0"/>
              <a:t>D</a:t>
            </a:r>
            <a:r>
              <a:rPr lang="id-ID" dirty="0"/>
              <a:t>iri/</a:t>
            </a:r>
            <a:r>
              <a:rPr lang="en-US" dirty="0" err="1"/>
              <a:t>Asesor</a:t>
            </a:r>
            <a:r>
              <a:rPr lang="en-US" dirty="0"/>
              <a:t> (ASR),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Dosen</a:t>
            </a:r>
            <a:r>
              <a:rPr lang="en-US" dirty="0"/>
              <a:t> yang </a:t>
            </a:r>
            <a:r>
              <a:rPr lang="en-US" dirty="0" err="1"/>
              <a:t>disertifikasi</a:t>
            </a:r>
            <a:r>
              <a:rPr lang="en-US" dirty="0"/>
              <a:t> (DYS).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TAHAPAN SERDOS INTEGRATIF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Penetapan</a:t>
            </a:r>
            <a:r>
              <a:rPr lang="en-US" dirty="0"/>
              <a:t> DYS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PTU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Dikti</a:t>
            </a:r>
            <a:endParaRPr lang="en-US" dirty="0"/>
          </a:p>
          <a:p>
            <a:pPr lvl="0"/>
            <a:r>
              <a:rPr lang="en-US" dirty="0" err="1"/>
              <a:t>Penetapan</a:t>
            </a:r>
            <a:r>
              <a:rPr lang="en-US" dirty="0"/>
              <a:t> PTPS </a:t>
            </a:r>
            <a:r>
              <a:rPr lang="en-US" dirty="0" err="1"/>
              <a:t>untuk</a:t>
            </a:r>
            <a:r>
              <a:rPr lang="en-US" dirty="0"/>
              <a:t> DYS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PTU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Dikti</a:t>
            </a:r>
            <a:endParaRPr lang="en-US" dirty="0"/>
          </a:p>
          <a:p>
            <a:pPr lvl="0"/>
            <a:r>
              <a:rPr lang="en-US" dirty="0" err="1"/>
              <a:t>Penilaian</a:t>
            </a:r>
            <a:r>
              <a:rPr lang="en-US" dirty="0"/>
              <a:t> internal DYS </a:t>
            </a:r>
            <a:r>
              <a:rPr lang="en-US" dirty="0" err="1"/>
              <a:t>oleh</a:t>
            </a:r>
            <a:r>
              <a:rPr lang="en-US" dirty="0"/>
              <a:t> PP</a:t>
            </a:r>
            <a:r>
              <a:rPr lang="id-ID" dirty="0"/>
              <a:t> di PTU</a:t>
            </a:r>
            <a:endParaRPr lang="en-US" dirty="0"/>
          </a:p>
          <a:p>
            <a:pPr lvl="0"/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DYS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id-ID" dirty="0"/>
              <a:t>ASR di </a:t>
            </a:r>
            <a:r>
              <a:rPr lang="en-US" dirty="0"/>
              <a:t>PTPS</a:t>
            </a:r>
          </a:p>
          <a:p>
            <a:pPr lvl="0"/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yudisium</a:t>
            </a:r>
            <a:r>
              <a:rPr lang="en-US" dirty="0"/>
              <a:t> </a:t>
            </a:r>
            <a:r>
              <a:rPr lang="en-US" dirty="0" err="1"/>
              <a:t>kelulusan</a:t>
            </a:r>
            <a:r>
              <a:rPr lang="en-US" dirty="0"/>
              <a:t> DYS </a:t>
            </a:r>
            <a:r>
              <a:rPr lang="en-US" dirty="0" err="1"/>
              <a:t>oleh</a:t>
            </a:r>
            <a:r>
              <a:rPr lang="en-US" dirty="0"/>
              <a:t> PTPS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Dikti</a:t>
            </a:r>
            <a:endParaRPr lang="en-US" dirty="0"/>
          </a:p>
          <a:p>
            <a:pPr lvl="0"/>
            <a:r>
              <a:rPr lang="en-US" dirty="0" err="1"/>
              <a:t>Penerbitan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Pendidik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PTPS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Dikti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1371600" y="152400"/>
          <a:ext cx="6248400" cy="6477000"/>
        </p:xfrm>
        <a:graphic>
          <a:graphicData uri="http://schemas.openxmlformats.org/presentationml/2006/ole">
            <p:oleObj spid="_x0000_s10241" name="Visio" r:id="rId3" imgW="3634740" imgH="534459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1390650" y="152400"/>
          <a:ext cx="6229350" cy="6553200"/>
        </p:xfrm>
        <a:graphic>
          <a:graphicData uri="http://schemas.openxmlformats.org/presentationml/2006/ole">
            <p:oleObj spid="_x0000_s17409" name="Visio" r:id="rId3" imgW="3634740" imgH="534459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533400" y="638175"/>
          <a:ext cx="8056880" cy="5838825"/>
        </p:xfrm>
        <a:graphic>
          <a:graphicData uri="http://schemas.openxmlformats.org/presentationml/2006/ole">
            <p:oleObj spid="_x0000_s18433" name="Visio" r:id="rId3" imgW="6262726" imgH="406681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561975" y="142875"/>
          <a:ext cx="7439025" cy="6486525"/>
        </p:xfrm>
        <a:graphic>
          <a:graphicData uri="http://schemas.openxmlformats.org/presentationml/2006/ole">
            <p:oleObj spid="_x0000_s19457" name="Visio" r:id="rId3" imgW="4390199" imgH="804793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7848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848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146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Trek</vt:lpstr>
      <vt:lpstr>Visio</vt:lpstr>
      <vt:lpstr>PROSEDUR OPERASIONAL BAKU (POB)  SERDOS INTEGRATIF</vt:lpstr>
      <vt:lpstr>INSTITUSI DAN INDIVIDU YANG TERLIBAT DALAM SERDOS INTEGRATIF</vt:lpstr>
      <vt:lpstr>TAHAPAN SERDOS INTEGRATIF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PROSEDUR OPERASIONAL BAKU (POB)  SERDOS INTEGRATIF</dc:title>
  <dc:creator>Your User Name</dc:creator>
  <cp:lastModifiedBy>Kopertis6</cp:lastModifiedBy>
  <cp:revision>5</cp:revision>
  <dcterms:created xsi:type="dcterms:W3CDTF">2011-05-20T01:07:21Z</dcterms:created>
  <dcterms:modified xsi:type="dcterms:W3CDTF">2011-05-23T01:01:29Z</dcterms:modified>
</cp:coreProperties>
</file>