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9" r:id="rId25"/>
    <p:sldId id="289" r:id="rId26"/>
    <p:sldId id="288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9999D1-A9D4-4E81-8212-FC24DFDCA1A9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erdos.dikti.go.i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87575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PANDUAN PENGGUNAAN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id-ID" dirty="0" smtClean="0"/>
              <a:t>SISTEM PENGELOLAAN SERDOS ONLINE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2200" dirty="0" smtClean="0"/>
              <a:t>KATEGORI PENGGUNA:  </a:t>
            </a:r>
            <a:br>
              <a:rPr lang="id-ID" sz="2200" dirty="0" smtClean="0"/>
            </a:br>
            <a:r>
              <a:rPr lang="id-ID" sz="2200" dirty="0" smtClean="0"/>
              <a:t>PERGURUAN TINGGI </a:t>
            </a:r>
            <a:r>
              <a:rPr lang="id-ID" sz="2200" dirty="0" smtClean="0"/>
              <a:t>PENILAI SERTIFIKASI DOSEN </a:t>
            </a:r>
            <a:r>
              <a:rPr lang="id-ID" sz="2200" dirty="0" smtClean="0"/>
              <a:t>(</a:t>
            </a:r>
            <a:r>
              <a:rPr lang="id-ID" sz="2200" dirty="0" smtClean="0"/>
              <a:t>PTPS)</a:t>
            </a: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4724400"/>
            <a:ext cx="7391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 INFORMASI - </a:t>
            </a: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SERTIFIKASI DOSEN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DIREKTORAT JENDERAL PENDIDIKAN TINGGI                                 KEMENTERIAN PENDIDIKAN NASIONAL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Logo P&amp;K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UBAH PASSWORD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57400"/>
            <a:ext cx="8915400" cy="367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UTAMA UNTUK PERAN </a:t>
            </a:r>
            <a:r>
              <a:rPr lang="id-ID" dirty="0" smtClean="0"/>
              <a:t>PTPS</a:t>
            </a:r>
            <a:endParaRPr lang="id-ID" dirty="0"/>
          </a:p>
        </p:txBody>
      </p:sp>
      <p:pic>
        <p:nvPicPr>
          <p:cNvPr id="2050" name="Picture 2" descr="menu_pt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5867400" cy="520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</a:t>
            </a:r>
            <a:r>
              <a:rPr lang="id-ID" sz="3100" dirty="0" smtClean="0"/>
              <a:t>MONITORING KELENGKAPAN DATA PESERTA</a:t>
            </a:r>
            <a:endParaRPr lang="id-ID" dirty="0"/>
          </a:p>
        </p:txBody>
      </p:sp>
      <p:pic>
        <p:nvPicPr>
          <p:cNvPr id="3074" name="Picture 2" descr="1_mon_p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88" y="1752600"/>
            <a:ext cx="8718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CETAK BERKAS DESKRIPSI DIRI PESERTA</a:t>
            </a:r>
            <a:endParaRPr lang="id-ID" dirty="0"/>
          </a:p>
        </p:txBody>
      </p:sp>
      <p:pic>
        <p:nvPicPr>
          <p:cNvPr id="4098" name="Picture 2" descr="2_cetak_DD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9650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Down Arrow 3"/>
          <p:cNvSpPr/>
          <p:nvPr/>
        </p:nvSpPr>
        <p:spPr>
          <a:xfrm rot="10800000">
            <a:off x="7010400" y="33528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MANAJEMEN ASESOR PENILAI SERDOS</a:t>
            </a:r>
            <a:endParaRPr lang="id-ID" dirty="0"/>
          </a:p>
        </p:txBody>
      </p:sp>
      <p:pic>
        <p:nvPicPr>
          <p:cNvPr id="5122" name="Picture 2" descr="3_man_ase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605775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23" name="Picture 3" descr="4_man_ases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6096000" cy="201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Curved Left Arrow 5"/>
          <p:cNvSpPr/>
          <p:nvPr/>
        </p:nvSpPr>
        <p:spPr>
          <a:xfrm>
            <a:off x="6629400" y="2514600"/>
            <a:ext cx="762000" cy="2362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943600"/>
            <a:ext cx="5114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urved Right Arrow 12"/>
          <p:cNvSpPr/>
          <p:nvPr/>
        </p:nvSpPr>
        <p:spPr>
          <a:xfrm>
            <a:off x="762000" y="5562600"/>
            <a:ext cx="381000" cy="91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REKAP TUGAS ASESOR</a:t>
            </a:r>
            <a:endParaRPr lang="id-ID" dirty="0"/>
          </a:p>
        </p:txBody>
      </p:sp>
      <p:pic>
        <p:nvPicPr>
          <p:cNvPr id="6146" name="Picture 2" descr="6_Rekap_Tugas_Ase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6629400" cy="292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47" name="Picture 3" descr="7_detail_Rekap_Tugas_Ases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062" y="4800600"/>
            <a:ext cx="557053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Curved Left Arrow 5"/>
          <p:cNvSpPr/>
          <p:nvPr/>
        </p:nvSpPr>
        <p:spPr>
          <a:xfrm>
            <a:off x="7086600" y="3657600"/>
            <a:ext cx="762000" cy="2362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239000" y="2895600"/>
            <a:ext cx="17526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Jika, klik detail Dr. Waras M.Pd 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MANAJEMEN NILAI DESKRIPSI DIRI (1)</a:t>
            </a:r>
            <a:endParaRPr lang="id-ID" dirty="0"/>
          </a:p>
        </p:txBody>
      </p:sp>
      <p:pic>
        <p:nvPicPr>
          <p:cNvPr id="7171" name="Picture 3" descr="8_manaj_nilai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58925"/>
            <a:ext cx="55768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2" name="Picture 4" descr="9_form_nilai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581400"/>
            <a:ext cx="5576888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Curved Left Arrow 6"/>
          <p:cNvSpPr/>
          <p:nvPr/>
        </p:nvSpPr>
        <p:spPr>
          <a:xfrm>
            <a:off x="5257800" y="2362200"/>
            <a:ext cx="457200" cy="1828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MANAJEMEN NILAI DESKRIPSI DIRI (2)</a:t>
            </a:r>
            <a:endParaRPr lang="id-ID" dirty="0"/>
          </a:p>
        </p:txBody>
      </p:sp>
      <p:pic>
        <p:nvPicPr>
          <p:cNvPr id="8194" name="Picture 2" descr="9_form_nilai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5576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195" name="Picture 3" descr="9_form_nilai_4_val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915542"/>
            <a:ext cx="5638800" cy="110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5181600" y="3810000"/>
            <a:ext cx="304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Callout 9"/>
          <p:cNvSpPr/>
          <p:nvPr/>
        </p:nvSpPr>
        <p:spPr>
          <a:xfrm>
            <a:off x="3429000" y="4038600"/>
            <a:ext cx="1676400" cy="609600"/>
          </a:xfrm>
          <a:prstGeom prst="wedgeEllipseCallout">
            <a:avLst>
              <a:gd name="adj1" fmla="val 53961"/>
              <a:gd name="adj2" fmla="val -11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Menyimpan dan tidak untuk diubah lagi</a:t>
            </a:r>
            <a:endParaRPr lang="id-ID" sz="1100" dirty="0"/>
          </a:p>
        </p:txBody>
      </p:sp>
      <p:sp>
        <p:nvSpPr>
          <p:cNvPr id="11" name="Oval Callout 10"/>
          <p:cNvSpPr/>
          <p:nvPr/>
        </p:nvSpPr>
        <p:spPr>
          <a:xfrm>
            <a:off x="6400800" y="3733800"/>
            <a:ext cx="1676400" cy="685800"/>
          </a:xfrm>
          <a:prstGeom prst="wedgeEllipseCallout">
            <a:avLst>
              <a:gd name="adj1" fmla="val -51721"/>
              <a:gd name="adj2" fmla="val -63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Menyimpan dan DIMUNGKINKAN untuk diubah lagi</a:t>
            </a:r>
            <a:endParaRPr lang="id-ID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MANAJEMEN NILAI DESKRIPSI DIRI (3)</a:t>
            </a:r>
            <a:br>
              <a:rPr lang="id-ID" sz="3100" dirty="0" smtClean="0"/>
            </a:br>
            <a:r>
              <a:rPr lang="id-ID" sz="3100" dirty="0" smtClean="0"/>
              <a:t>PENILAIAN ONLINE</a:t>
            </a:r>
            <a:endParaRPr lang="id-ID" dirty="0"/>
          </a:p>
        </p:txBody>
      </p:sp>
      <p:pic>
        <p:nvPicPr>
          <p:cNvPr id="7171" name="Picture 3" descr="8_manaj_nilai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58925"/>
            <a:ext cx="55768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18" name="Picture 2" descr="9_form_nilai_ol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581400"/>
            <a:ext cx="55768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Curved Left Arrow 6"/>
          <p:cNvSpPr/>
          <p:nvPr/>
        </p:nvSpPr>
        <p:spPr>
          <a:xfrm>
            <a:off x="6781800" y="2438400"/>
            <a:ext cx="457200" cy="1752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858000" y="50292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Callout 9"/>
          <p:cNvSpPr/>
          <p:nvPr/>
        </p:nvSpPr>
        <p:spPr>
          <a:xfrm>
            <a:off x="7010400" y="4343400"/>
            <a:ext cx="1219200" cy="685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Lihat halaman berikutnya...</a:t>
            </a:r>
            <a:endParaRPr lang="id-ID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MANAJEMEN NILAI DESKRIPSI DIRI (4)</a:t>
            </a:r>
            <a:br>
              <a:rPr lang="id-ID" sz="3100" dirty="0" smtClean="0"/>
            </a:br>
            <a:r>
              <a:rPr lang="id-ID" sz="3100" dirty="0" smtClean="0"/>
              <a:t>PENILAIAN ONLINE</a:t>
            </a:r>
            <a:endParaRPr lang="id-ID" dirty="0"/>
          </a:p>
        </p:txBody>
      </p:sp>
      <p:pic>
        <p:nvPicPr>
          <p:cNvPr id="10242" name="Picture 2" descr="9_form_nilai_o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5943600" cy="299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33400" y="2209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Callout 8"/>
          <p:cNvSpPr/>
          <p:nvPr/>
        </p:nvSpPr>
        <p:spPr>
          <a:xfrm>
            <a:off x="3124200" y="4876800"/>
            <a:ext cx="1219200" cy="609600"/>
          </a:xfrm>
          <a:prstGeom prst="wedgeEllipseCallout">
            <a:avLst>
              <a:gd name="adj1" fmla="val 62762"/>
              <a:gd name="adj2" fmla="val -159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Jangan lupa, Simpan</a:t>
            </a:r>
            <a:endParaRPr lang="id-ID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id-ID" sz="2800" dirty="0" smtClean="0"/>
              <a:t>SISTEM PENGELOLAAN SERDOS ONLINE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686800" cy="4525963"/>
          </a:xfrm>
        </p:spPr>
        <p:txBody>
          <a:bodyPr>
            <a:noAutofit/>
          </a:bodyPr>
          <a:lstStyle/>
          <a:p>
            <a:pPr lvl="0"/>
            <a:r>
              <a:rPr lang="id-ID" dirty="0" smtClean="0"/>
              <a:t>Pengelolaan Data/Informasi Serdos secara online:</a:t>
            </a:r>
          </a:p>
          <a:p>
            <a:pPr lvl="1"/>
            <a:r>
              <a:rPr lang="id-ID" sz="2400" dirty="0" smtClean="0"/>
              <a:t>Pengusulan</a:t>
            </a:r>
          </a:p>
          <a:p>
            <a:pPr lvl="1"/>
            <a:r>
              <a:rPr lang="id-ID" sz="2400" dirty="0" smtClean="0"/>
              <a:t>Pengisian Deskripsi Diri</a:t>
            </a:r>
          </a:p>
          <a:p>
            <a:pPr lvl="1"/>
            <a:r>
              <a:rPr lang="id-ID" sz="2400" dirty="0" smtClean="0"/>
              <a:t>Penilaian</a:t>
            </a:r>
          </a:p>
          <a:p>
            <a:pPr lvl="1"/>
            <a:r>
              <a:rPr lang="id-ID" sz="2400" dirty="0" smtClean="0"/>
              <a:t>Dll</a:t>
            </a:r>
          </a:p>
          <a:p>
            <a:pPr lvl="0"/>
            <a:r>
              <a:rPr lang="id-ID" dirty="0" smtClean="0"/>
              <a:t>Alamat: </a:t>
            </a:r>
            <a:r>
              <a:rPr lang="id-ID" b="1" dirty="0" smtClean="0">
                <a:hlinkClick r:id="rId2"/>
              </a:rPr>
              <a:t>http://serdos.dikti.go.id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MANAJEMEN NILAI DESKRIPSI DIRI (5)</a:t>
            </a:r>
            <a:br>
              <a:rPr lang="id-ID" sz="3100" dirty="0" smtClean="0"/>
            </a:br>
            <a:r>
              <a:rPr lang="id-ID" sz="2700" dirty="0" smtClean="0"/>
              <a:t>PENILAIAN ONLINE – Review PENILAIAN DAN VALIDASI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7467600" cy="140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52800"/>
            <a:ext cx="698182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172200"/>
            <a:ext cx="6934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rved Left Arrow 9"/>
          <p:cNvSpPr/>
          <p:nvPr/>
        </p:nvSpPr>
        <p:spPr>
          <a:xfrm>
            <a:off x="7696200" y="2819400"/>
            <a:ext cx="3810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543800" y="5638800"/>
            <a:ext cx="1371600" cy="838200"/>
          </a:xfrm>
          <a:prstGeom prst="wedgeEllipseCallout">
            <a:avLst>
              <a:gd name="adj1" fmla="val -50297"/>
              <a:gd name="adj2" fmla="val 5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Menyimpan dan tidak mengubah lagi</a:t>
            </a:r>
            <a:endParaRPr lang="id-ID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REVIEW HASIL PENILAIAN (1)</a:t>
            </a:r>
            <a:br>
              <a:rPr lang="id-ID" sz="3100" dirty="0" smtClean="0"/>
            </a:br>
            <a:r>
              <a:rPr lang="id-ID" sz="3100" dirty="0" smtClean="0"/>
              <a:t>Sub MENU: LIHAT</a:t>
            </a:r>
            <a:endParaRPr lang="id-ID" dirty="0"/>
          </a:p>
        </p:txBody>
      </p:sp>
      <p:pic>
        <p:nvPicPr>
          <p:cNvPr id="13314" name="Picture 2" descr="12_rekap_nil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450" y="1676400"/>
            <a:ext cx="46085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315" name="Picture 3" descr="13_rev_hasil_nil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6650" y="3200400"/>
            <a:ext cx="5137150" cy="34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Curved Left Arrow 5"/>
          <p:cNvSpPr/>
          <p:nvPr/>
        </p:nvSpPr>
        <p:spPr>
          <a:xfrm>
            <a:off x="5835650" y="2590800"/>
            <a:ext cx="2286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REVIEW HASIL PENILAIAN (2)</a:t>
            </a:r>
            <a:br>
              <a:rPr lang="id-ID" sz="3100" dirty="0" smtClean="0"/>
            </a:br>
            <a:r>
              <a:rPr lang="id-ID" sz="3100" dirty="0" smtClean="0"/>
              <a:t>Sub MENU: SIMPULKAN</a:t>
            </a:r>
            <a:endParaRPr lang="id-ID" dirty="0"/>
          </a:p>
        </p:txBody>
      </p:sp>
      <p:pic>
        <p:nvPicPr>
          <p:cNvPr id="13314" name="Picture 2" descr="12_rekap_nil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450" y="1676400"/>
            <a:ext cx="46085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338" name="Picture 2" descr="14_rev_hasil_nilai_batalk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86125"/>
            <a:ext cx="47990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Curved Left Arrow 5"/>
          <p:cNvSpPr/>
          <p:nvPr/>
        </p:nvSpPr>
        <p:spPr>
          <a:xfrm>
            <a:off x="5943600" y="2667000"/>
            <a:ext cx="457200" cy="1828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920280"/>
            <a:ext cx="4724400" cy="185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urved Left Arrow 7"/>
          <p:cNvSpPr/>
          <p:nvPr/>
        </p:nvSpPr>
        <p:spPr>
          <a:xfrm>
            <a:off x="5943600" y="4495800"/>
            <a:ext cx="3048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CETAK HASIL 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r>
              <a:rPr lang="id-ID" sz="2400" dirty="0" smtClean="0"/>
              <a:t>Untuk keperluan </a:t>
            </a:r>
            <a:r>
              <a:rPr lang="id-ID" sz="2400" dirty="0" smtClean="0"/>
              <a:t>laporan dan monitoring, disediakan halaman tampilan rekapitulasi hasil penilaian sertifikasi dosen setiap </a:t>
            </a:r>
            <a:r>
              <a:rPr lang="id-ID" sz="2400" dirty="0" smtClean="0"/>
              <a:t>PTPS, yang sapat </a:t>
            </a:r>
            <a:r>
              <a:rPr lang="id-ID" sz="2400" dirty="0" smtClean="0"/>
              <a:t>dipindahkan ke aplikasi pengolah kata (word processor), spreadsheet, maupun text</a:t>
            </a:r>
            <a:r>
              <a:rPr lang="id-ID" sz="2400" dirty="0" smtClean="0"/>
              <a:t>.</a:t>
            </a:r>
            <a:endParaRPr lang="id-ID" sz="2400" dirty="0"/>
          </a:p>
        </p:txBody>
      </p:sp>
      <p:pic>
        <p:nvPicPr>
          <p:cNvPr id="15362" name="Picture 2" descr="15_rekap_hasil_nil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657600"/>
            <a:ext cx="5486400" cy="210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PENCETAKAN FORM PENILAIAN/M12</a:t>
            </a:r>
            <a:endParaRPr lang="id-ID" dirty="0"/>
          </a:p>
        </p:txBody>
      </p:sp>
      <p:pic>
        <p:nvPicPr>
          <p:cNvPr id="11267" name="Picture 3" descr="16_cetak_m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2608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268" name="Picture 4" descr="16_cetak_m12_h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048000"/>
            <a:ext cx="461962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Curved Left Arrow 5"/>
          <p:cNvSpPr/>
          <p:nvPr/>
        </p:nvSpPr>
        <p:spPr>
          <a:xfrm>
            <a:off x="4191000" y="2743200"/>
            <a:ext cx="2286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LEMBAR VERIFIKASI DATA PESERTA</a:t>
            </a:r>
            <a:endParaRPr lang="id-ID" dirty="0"/>
          </a:p>
        </p:txBody>
      </p:sp>
      <p:pic>
        <p:nvPicPr>
          <p:cNvPr id="16386" name="Picture 2" descr="17_ver_data_se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971800"/>
            <a:ext cx="612785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r>
              <a:rPr lang="id-ID" sz="2400" dirty="0" smtClean="0"/>
              <a:t>Verifikasi dilakukan untuk memastikan kebenaran data utama DYS sebelum pencetakan sertifikat</a:t>
            </a:r>
            <a:endParaRPr lang="id-ID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100" dirty="0" smtClean="0"/>
              <a:t>MENU PENCETAKAN SERTIFIKAT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r>
              <a:rPr lang="id-ID" sz="2400" dirty="0" smtClean="0"/>
              <a:t>Yang </a:t>
            </a:r>
            <a:r>
              <a:rPr lang="id-ID" sz="2400" dirty="0" smtClean="0"/>
              <a:t>perlu dilakukan oleh PTPS dalam rangka pencetakan sertifikat </a:t>
            </a:r>
            <a:r>
              <a:rPr lang="id-ID" sz="2400" dirty="0" smtClean="0"/>
              <a:t>adalah </a:t>
            </a:r>
            <a:r>
              <a:rPr lang="id-ID" sz="2400" dirty="0" smtClean="0"/>
              <a:t>verifikasi data identitas perguruan tinggi (terintegrasi dengan basis data Direktorat Kelembagaan), penyiapan blanko sertifikat, dan penyiapan perangkat pencetak</a:t>
            </a:r>
            <a:r>
              <a:rPr lang="id-ID" sz="2400" dirty="0" smtClean="0"/>
              <a:t>.</a:t>
            </a:r>
          </a:p>
          <a:p>
            <a:r>
              <a:rPr lang="id-ID" sz="2400" dirty="0" smtClean="0"/>
              <a:t>blanko sertifikat akan ditentukan oleh Dikti. </a:t>
            </a:r>
            <a:endParaRPr lang="id-ID" sz="2400" dirty="0" smtClean="0"/>
          </a:p>
          <a:p>
            <a:r>
              <a:rPr lang="id-ID" sz="2400" dirty="0" smtClean="0"/>
              <a:t>Pasfoto </a:t>
            </a:r>
            <a:r>
              <a:rPr lang="id-ID" sz="2400" dirty="0" smtClean="0"/>
              <a:t>peserta tidak ditempel, namun dicetak langsung di sertifikat tersebut bersama dengan data lain yang tercantum. </a:t>
            </a:r>
            <a:endParaRPr lang="id-ID" sz="2400" dirty="0" smtClean="0"/>
          </a:p>
          <a:p>
            <a:r>
              <a:rPr lang="id-ID" sz="2400" dirty="0" smtClean="0"/>
              <a:t>Hal teknis </a:t>
            </a:r>
            <a:r>
              <a:rPr lang="id-ID" sz="2400" dirty="0" smtClean="0"/>
              <a:t>terkait spesifikasi teknis blanko sertifikat dan teknis pencetakan sertifikat akan diberitahukan secara khusus setelah proses penilaian berkas portofolio dilakukan</a:t>
            </a:r>
            <a:endParaRPr lang="id-ID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09800"/>
            <a:ext cx="60457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SELAMAT BERKARYA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2514600"/>
            <a:ext cx="822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KelOMPOK PENGGUNA SERDOS ONLINE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800" dirty="0" smtClean="0"/>
              <a:t>P</a:t>
            </a:r>
            <a:r>
              <a:rPr lang="en-US" sz="2800" dirty="0" err="1" smtClean="0"/>
              <a:t>eserta</a:t>
            </a:r>
            <a:r>
              <a:rPr lang="id-ID" sz="2800" dirty="0" smtClean="0"/>
              <a:t> (Dosen yang disertifikasi, DYS)</a:t>
            </a:r>
          </a:p>
          <a:p>
            <a:r>
              <a:rPr lang="id-ID" sz="2800" dirty="0" smtClean="0"/>
              <a:t>Perguruan Tinggi Pengusul (PTU)</a:t>
            </a:r>
          </a:p>
          <a:p>
            <a:r>
              <a:rPr lang="id-ID" sz="2800" dirty="0" smtClean="0"/>
              <a:t>Perguruan Tinggi Penilai Sertifikasi (PTPS)</a:t>
            </a:r>
          </a:p>
          <a:p>
            <a:r>
              <a:rPr lang="id-ID" sz="2800" dirty="0" smtClean="0"/>
              <a:t>Manajemen Dikti</a:t>
            </a:r>
          </a:p>
          <a:p>
            <a:r>
              <a:rPr lang="id-ID" sz="2800" dirty="0" smtClean="0"/>
              <a:t>Administrator</a:t>
            </a:r>
          </a:p>
          <a:p>
            <a:r>
              <a:rPr lang="id-ID" sz="2800" dirty="0" smtClean="0"/>
              <a:t>Pejabat</a:t>
            </a:r>
          </a:p>
          <a:p>
            <a:r>
              <a:rPr lang="id-ID" sz="2800" dirty="0" smtClean="0"/>
              <a:t>Mahasiswa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r>
              <a:rPr lang="id-ID" sz="2800" dirty="0" smtClean="0"/>
              <a:t>Sejawat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r>
              <a:rPr lang="id-ID" sz="2800" dirty="0" smtClean="0"/>
              <a:t>Asesor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PERAN </a:t>
            </a:r>
            <a:r>
              <a:rPr lang="id-ID" dirty="0" smtClean="0"/>
              <a:t>PTPS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Mengelola </a:t>
            </a:r>
            <a:r>
              <a:rPr lang="id-ID" dirty="0" smtClean="0"/>
              <a:t>akun (</a:t>
            </a:r>
            <a:r>
              <a:rPr lang="id-ID" i="1" dirty="0" smtClean="0"/>
              <a:t>account</a:t>
            </a:r>
            <a:r>
              <a:rPr lang="id-ID" dirty="0" smtClean="0"/>
              <a:t>) milik:</a:t>
            </a:r>
          </a:p>
          <a:p>
            <a:pPr lvl="1"/>
            <a:r>
              <a:rPr lang="id-ID" dirty="0" smtClean="0"/>
              <a:t>Asesor Penilai dari PTPS</a:t>
            </a:r>
            <a:endParaRPr lang="id-ID" dirty="0" smtClean="0"/>
          </a:p>
          <a:p>
            <a:r>
              <a:rPr lang="id-ID" dirty="0" smtClean="0"/>
              <a:t>Mengatur asesor penilai DYS yang menjadi tanggung jawab PTPS</a:t>
            </a:r>
            <a:endParaRPr lang="id-ID" dirty="0" smtClean="0"/>
          </a:p>
          <a:p>
            <a:r>
              <a:rPr lang="id-ID" dirty="0" smtClean="0"/>
              <a:t>Mengelola </a:t>
            </a:r>
            <a:r>
              <a:rPr lang="id-ID" dirty="0" smtClean="0"/>
              <a:t>dan memantau proses penilaian berkas portofolio yang menjadi tanggungjawab PTPS</a:t>
            </a:r>
          </a:p>
          <a:p>
            <a:r>
              <a:rPr lang="id-ID" dirty="0" smtClean="0"/>
              <a:t>Mengelola </a:t>
            </a:r>
            <a:r>
              <a:rPr lang="id-ID" dirty="0" smtClean="0"/>
              <a:t>data hasil penilaian berkas portofolio</a:t>
            </a:r>
          </a:p>
          <a:p>
            <a:r>
              <a:rPr lang="id-ID" dirty="0" smtClean="0"/>
              <a:t>Melakukan </a:t>
            </a:r>
            <a:r>
              <a:rPr lang="id-ID" dirty="0" smtClean="0"/>
              <a:t>yudisum hasil penilaian berkas portofolio di tingkat PTPS</a:t>
            </a:r>
          </a:p>
          <a:p>
            <a:r>
              <a:rPr lang="id-ID" dirty="0" smtClean="0"/>
              <a:t>Mencetak </a:t>
            </a:r>
            <a:r>
              <a:rPr lang="id-ID" dirty="0" smtClean="0"/>
              <a:t>sertifikat bagi DYS yang dinyatakan lulus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Halaman MUKA</a:t>
            </a:r>
            <a:endParaRPr lang="id-ID" dirty="0"/>
          </a:p>
        </p:txBody>
      </p:sp>
      <p:pic>
        <p:nvPicPr>
          <p:cNvPr id="29698" name="Picture 2" descr="muka_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7686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(1)</a:t>
            </a:r>
            <a:endParaRPr lang="id-ID" dirty="0"/>
          </a:p>
        </p:txBody>
      </p:sp>
      <p:pic>
        <p:nvPicPr>
          <p:cNvPr id="30722" name="Picture 2" descr="suara_a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15" y="1905000"/>
            <a:ext cx="87051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rm_suara_and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65" y="1524000"/>
            <a:ext cx="88470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(2)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(3)</a:t>
            </a:r>
            <a:endParaRPr lang="id-ID" dirty="0"/>
          </a:p>
        </p:txBody>
      </p:sp>
      <p:pic>
        <p:nvPicPr>
          <p:cNvPr id="32770" name="Picture 2" descr="form_comm_suara_and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484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UNTUK </a:t>
            </a:r>
            <a:r>
              <a:rPr lang="id-ID" sz="3100" dirty="0" smtClean="0"/>
              <a:t>PTPS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LOGIN</a:t>
            </a:r>
            <a:endParaRPr lang="id-ID" dirty="0"/>
          </a:p>
        </p:txBody>
      </p:sp>
      <p:pic>
        <p:nvPicPr>
          <p:cNvPr id="33794" name="Picture 2" descr="ha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524000"/>
            <a:ext cx="3810000" cy="266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login_p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199" y="3429000"/>
            <a:ext cx="395979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382</Words>
  <Application>Microsoft Office PowerPoint</Application>
  <PresentationFormat>On-screen Show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PANDUAN PENGGUNAAN  SISTEM PENGELOLAAN SERDOS ONLINE  KATEGORI PENGGUNA:   PERGURUAN TINGGI PENILAI SERTIFIKASI DOSEN (PTPS)</vt:lpstr>
      <vt:lpstr>SISTEM PENGELOLAAN SERDOS ONLINE</vt:lpstr>
      <vt:lpstr>KelOMPOK PENGGUNA SERDOS ONLINE</vt:lpstr>
      <vt:lpstr>PERAN PTPS</vt:lpstr>
      <vt:lpstr>SERDOS ONLINE UNTUK PTPS Halaman MUKA</vt:lpstr>
      <vt:lpstr>SERDOS ONLINE UNTUK PTPS MENU SUARA ANDA (1)</vt:lpstr>
      <vt:lpstr>SERDOS ONLINE UNTUK PTPS MENU SUARA ANDA (2)</vt:lpstr>
      <vt:lpstr>SERDOS ONLINE UNTUK PTPS MENU SUARA ANDA (3)</vt:lpstr>
      <vt:lpstr>SERDOS ONLINE UNTUK PTPS MENU LOGIN</vt:lpstr>
      <vt:lpstr>SERDOS ONLINE UNTUK PTPS MENU UBAH PASSWORD</vt:lpstr>
      <vt:lpstr>SERDOS ONLINE UNTUK PTPS MENU UTAMA UNTUK PERAN PTPS</vt:lpstr>
      <vt:lpstr>SERDOS ONLINE UNTUK PTPS MENU MONITORING KELENGKAPAN DATA PESERTA</vt:lpstr>
      <vt:lpstr>SERDOS ONLINE UNTUK PTPS MENU CETAK BERKAS DESKRIPSI DIRI PESERTA</vt:lpstr>
      <vt:lpstr>SERDOS ONLINE UNTUK PTPS MENU MANAJEMEN ASESOR PENILAI SERDOS</vt:lpstr>
      <vt:lpstr>SERDOS ONLINE UNTUK PTPS MENU REKAP TUGAS ASESOR</vt:lpstr>
      <vt:lpstr>SERDOS ONLINE UNTUK PTPS MENU MANAJEMEN NILAI DESKRIPSI DIRI (1)</vt:lpstr>
      <vt:lpstr>SERDOS ONLINE UNTUK PTPS MENU MANAJEMEN NILAI DESKRIPSI DIRI (2)</vt:lpstr>
      <vt:lpstr>SERDOS ONLINE UNTUK PTPS MENU MANAJEMEN NILAI DESKRIPSI DIRI (3) PENILAIAN ONLINE</vt:lpstr>
      <vt:lpstr>SERDOS ONLINE UNTUK PTPS MENU MANAJEMEN NILAI DESKRIPSI DIRI (4) PENILAIAN ONLINE</vt:lpstr>
      <vt:lpstr>SERDOS ONLINE UNTUK PTPS MENU MANAJEMEN NILAI DESKRIPSI DIRI (5) PENILAIAN ONLINE – Review PENILAIAN DAN VALIDASI</vt:lpstr>
      <vt:lpstr>SERDOS ONLINE UNTUK PTPS MENU REVIEW HASIL PENILAIAN (1) Sub MENU: LIHAT</vt:lpstr>
      <vt:lpstr>SERDOS ONLINE UNTUK PTPS MENU REVIEW HASIL PENILAIAN (2) Sub MENU: SIMPULKAN</vt:lpstr>
      <vt:lpstr>SERDOS ONLINE UNTUK PTPS MENU CETAK HASIL PENILAIAN</vt:lpstr>
      <vt:lpstr>SERDOS ONLINE UNTUK PTPS MENU PENCETAKAN FORM PENILAIAN/M12</vt:lpstr>
      <vt:lpstr>SERDOS ONLINE UNTUK PTPS MENU LEMBAR VERIFIKASI DATA PESERTA</vt:lpstr>
      <vt:lpstr>SERDOS ONLINE UNTUK PTPS MENU PENCETAKAN SERTIFIKAT</vt:lpstr>
      <vt:lpstr>Slide 27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 OPERASIONAL BAKU (POB)  SERDOS INTEGRATIF</dc:title>
  <dc:creator>Your User Name</dc:creator>
  <cp:lastModifiedBy>hp</cp:lastModifiedBy>
  <cp:revision>15</cp:revision>
  <dcterms:created xsi:type="dcterms:W3CDTF">2011-05-20T01:07:21Z</dcterms:created>
  <dcterms:modified xsi:type="dcterms:W3CDTF">2011-06-12T23:52:27Z</dcterms:modified>
</cp:coreProperties>
</file>