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8" r:id="rId11"/>
    <p:sldId id="279" r:id="rId12"/>
    <p:sldId id="273" r:id="rId13"/>
    <p:sldId id="282" r:id="rId14"/>
    <p:sldId id="280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9999D1-A9D4-4E81-8212-FC24DFDCA1A9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4D0FC-8CD1-483A-90D7-D4A895C29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erdos.dikti.go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87575"/>
            <a:ext cx="8458200" cy="223202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PETUNJUK PENGGUNAAN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id-ID" dirty="0" smtClean="0"/>
              <a:t>SISTEM PENGELOLAAN SERDOS ONLINE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200" dirty="0" smtClean="0"/>
              <a:t>KATEGORI PENGGUNA:  </a:t>
            </a:r>
            <a:r>
              <a:rPr lang="id-ID" sz="2200" smtClean="0"/>
              <a:t/>
            </a:r>
            <a:br>
              <a:rPr lang="id-ID" sz="2200" smtClean="0"/>
            </a:br>
            <a:r>
              <a:rPr lang="en-US" sz="2200" smtClean="0"/>
              <a:t>peserta (dosen yang disertifikasi / dys)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4724400"/>
            <a:ext cx="739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</a:t>
            </a: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 INFORMASI - </a:t>
            </a: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SERTIFIKASI DOSEN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JENDERAL PENDIDIKAN TINGGI                                 KEMENTERIAN PENDIDIKAN NASIONAL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Logo P&amp;K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1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halaman muka aplikasi bagi peserta</a:t>
            </a:r>
            <a:endParaRPr lang="id-ID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828800"/>
            <a:ext cx="8001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halaman muka aplikasi bagi peserta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600200" y="2362200"/>
            <a:ext cx="5588953" cy="32257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2200" y="4114800"/>
            <a:ext cx="2438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mtClean="0"/>
              <a:t>MENU </a:t>
            </a:r>
            <a:r>
              <a:rPr lang="en-US" smtClean="0"/>
              <a:t>isian data peserta sertifikasi dosen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1600200"/>
            <a:ext cx="6477000" cy="4876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3352800"/>
            <a:ext cx="1676400" cy="762000"/>
          </a:xfrm>
          <a:prstGeom prst="wedgeRoundRectCallout">
            <a:avLst>
              <a:gd name="adj1" fmla="val 65463"/>
              <a:gd name="adj2" fmla="val 7324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Mulai dari Langkah ke-1 dst…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halaman muka aplikasi bagi peserta</a:t>
            </a: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1524000"/>
            <a:ext cx="5588953" cy="32257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0" y="3733800"/>
            <a:ext cx="28956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743200" y="4419600"/>
            <a:ext cx="6172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riwayat pendidikan</a:t>
            </a:r>
            <a:endParaRPr lang="id-ID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" y="1828800"/>
            <a:ext cx="7848600" cy="4800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Rounded Rectangle 6"/>
          <p:cNvSpPr/>
          <p:nvPr/>
        </p:nvSpPr>
        <p:spPr>
          <a:xfrm>
            <a:off x="609600" y="3352800"/>
            <a:ext cx="1143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752600" y="35052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riwayat pendidikan</a:t>
            </a:r>
            <a:endParaRPr lang="id-ID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905000"/>
            <a:ext cx="7543800" cy="4800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6400" y="3429000"/>
            <a:ext cx="1143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2819400" y="3581400"/>
            <a:ext cx="838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1676400"/>
            <a:ext cx="7620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pengalaman mengajar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3294796" y="3393742"/>
            <a:ext cx="1277203" cy="340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4024098" y="3643099"/>
            <a:ext cx="152403" cy="3338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5800" y="1905000"/>
            <a:ext cx="80010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produk bahan ajar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4648201" y="3429000"/>
            <a:ext cx="1143000" cy="340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4875380" y="3618078"/>
            <a:ext cx="193343" cy="4953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1905000"/>
            <a:ext cx="77724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RIWAYAT PENELITIAN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5562600" y="3505200"/>
            <a:ext cx="1143000" cy="340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  <a:endCxn id="12" idx="3"/>
          </p:cNvCxnSpPr>
          <p:nvPr/>
        </p:nvCxnSpPr>
        <p:spPr>
          <a:xfrm rot="5400000">
            <a:off x="5568297" y="3568878"/>
            <a:ext cx="289425" cy="8421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9600" y="4019266"/>
            <a:ext cx="872318" cy="230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smtClean="0">
                <a:latin typeface="+mj-lt"/>
              </a:rPr>
              <a:t>PENELITIAN</a:t>
            </a:r>
            <a:endParaRPr lang="en-US" sz="900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828800"/>
            <a:ext cx="78486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KARYA ILMIAH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3505200"/>
            <a:ext cx="1143000" cy="340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6094578" y="3008479"/>
            <a:ext cx="269545" cy="1943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id-ID" sz="2800" dirty="0" smtClean="0"/>
              <a:t>SISTEM PENGELOLAAN SERDOS ONLINE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686800" cy="4525963"/>
          </a:xfrm>
        </p:spPr>
        <p:txBody>
          <a:bodyPr>
            <a:noAutofit/>
          </a:bodyPr>
          <a:lstStyle/>
          <a:p>
            <a:pPr lvl="0"/>
            <a:r>
              <a:rPr lang="id-ID" dirty="0" smtClean="0"/>
              <a:t>Pengelolaan Data/Informasi Serdos secara online:</a:t>
            </a:r>
          </a:p>
          <a:p>
            <a:pPr lvl="1"/>
            <a:r>
              <a:rPr lang="id-ID" sz="2400" dirty="0" smtClean="0"/>
              <a:t>Pengusulan</a:t>
            </a:r>
          </a:p>
          <a:p>
            <a:pPr lvl="1"/>
            <a:r>
              <a:rPr lang="id-ID" sz="2400" dirty="0" smtClean="0"/>
              <a:t>Pengisian Deskripsi Diri</a:t>
            </a:r>
          </a:p>
          <a:p>
            <a:pPr lvl="1"/>
            <a:r>
              <a:rPr lang="id-ID" sz="2400" dirty="0" smtClean="0"/>
              <a:t>Penilaian</a:t>
            </a:r>
          </a:p>
          <a:p>
            <a:pPr lvl="1"/>
            <a:r>
              <a:rPr lang="id-ID" sz="2400" dirty="0" smtClean="0"/>
              <a:t>Dll</a:t>
            </a:r>
          </a:p>
          <a:p>
            <a:pPr lvl="0"/>
            <a:r>
              <a:rPr lang="id-ID" dirty="0" smtClean="0"/>
              <a:t>Alamat: </a:t>
            </a:r>
            <a:r>
              <a:rPr lang="id-ID" b="1" dirty="0" smtClean="0">
                <a:hlinkClick r:id="rId2"/>
              </a:rPr>
              <a:t>http://serdos.dikti.go.id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" y="1905000"/>
            <a:ext cx="7696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borang isian PERTEMUAN ILMIAH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504967" y="3612107"/>
            <a:ext cx="1143000" cy="2638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2095214" y="2857216"/>
            <a:ext cx="86438" cy="2123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1000" y="1828800"/>
            <a:ext cx="77724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smtClean="0"/>
              <a:t>SERDOS ONLINE UNTUK P</a:t>
            </a:r>
            <a:r>
              <a:rPr lang="en-US" sz="3100" smtClean="0"/>
              <a:t>eserta/dys</a:t>
            </a:r>
            <a:r>
              <a:rPr lang="id-ID" smtClean="0"/>
              <a:t/>
            </a:r>
            <a:br>
              <a:rPr lang="id-ID" smtClean="0"/>
            </a:br>
            <a:r>
              <a:rPr lang="en-US" sz="3400" smtClean="0"/>
              <a:t>borang isian RIWAYAT PIAGAM/PENGHARGAAN</a:t>
            </a:r>
            <a:endParaRPr lang="id-ID" sz="3400" dirty="0"/>
          </a:p>
        </p:txBody>
      </p:sp>
      <p:sp>
        <p:nvSpPr>
          <p:cNvPr id="7" name="Rounded Rectangle 6"/>
          <p:cNvSpPr/>
          <p:nvPr/>
        </p:nvSpPr>
        <p:spPr>
          <a:xfrm>
            <a:off x="1513764" y="3998794"/>
            <a:ext cx="929185" cy="2672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2512610" y="3731809"/>
            <a:ext cx="153537" cy="12220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09800"/>
            <a:ext cx="6045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BERKARYA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1600200"/>
            <a:ext cx="8229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KelOMPOK PENGGUNA SERDOS ONLINE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P</a:t>
            </a:r>
            <a:r>
              <a:rPr lang="en-US" sz="2800" dirty="0" err="1" smtClean="0"/>
              <a:t>eserta</a:t>
            </a:r>
            <a:r>
              <a:rPr lang="id-ID" sz="2800" dirty="0" smtClean="0"/>
              <a:t> (Dosen yang disertifikasi, DYS)</a:t>
            </a:r>
          </a:p>
          <a:p>
            <a:r>
              <a:rPr lang="id-ID" sz="2800" dirty="0" smtClean="0"/>
              <a:t>Perguruan Tinggi Pengusul (PTU)</a:t>
            </a:r>
          </a:p>
          <a:p>
            <a:r>
              <a:rPr lang="id-ID" sz="2800" dirty="0" smtClean="0"/>
              <a:t>Perguruan Tinggi Penilai Sertifikasi (PTPS)</a:t>
            </a:r>
          </a:p>
          <a:p>
            <a:r>
              <a:rPr lang="id-ID" sz="2800" dirty="0" smtClean="0"/>
              <a:t>Manajemen Dikti</a:t>
            </a:r>
          </a:p>
          <a:p>
            <a:r>
              <a:rPr lang="id-ID" sz="2800" dirty="0" smtClean="0"/>
              <a:t>Administrator</a:t>
            </a:r>
          </a:p>
          <a:p>
            <a:r>
              <a:rPr lang="id-ID" sz="2800" dirty="0" smtClean="0"/>
              <a:t>Pejabat</a:t>
            </a:r>
          </a:p>
          <a:p>
            <a:r>
              <a:rPr lang="id-ID" sz="2800" dirty="0" smtClean="0"/>
              <a:t>Mahasiswa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Sejawat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r>
              <a:rPr lang="id-ID" sz="2800" dirty="0" smtClean="0"/>
              <a:t>Asesor sebagai </a:t>
            </a:r>
            <a:r>
              <a:rPr lang="en-US" sz="2800" dirty="0" err="1" smtClean="0"/>
              <a:t>Penilai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Persepsional</a:t>
            </a: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PERAN </a:t>
            </a:r>
            <a:r>
              <a:rPr lang="id-ID" smtClean="0"/>
              <a:t>P</a:t>
            </a:r>
            <a:r>
              <a:rPr lang="en-US" smtClean="0"/>
              <a:t>eserta/dys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525963"/>
          </a:xfrm>
        </p:spPr>
        <p:txBody>
          <a:bodyPr>
            <a:normAutofit/>
          </a:bodyPr>
          <a:lstStyle/>
          <a:p>
            <a:pPr lvl="0" hangingPunct="0"/>
            <a:r>
              <a:rPr lang="en-AU" smtClean="0"/>
              <a:t>Melengkapi data isian sertifikasi dosen</a:t>
            </a:r>
            <a:endParaRPr lang="en-US" smtClean="0"/>
          </a:p>
          <a:p>
            <a:pPr lvl="1" hangingPunct="0"/>
            <a:r>
              <a:rPr lang="en-AU" smtClean="0"/>
              <a:t>Biodata/Curriculum Vittae</a:t>
            </a:r>
            <a:endParaRPr lang="en-US" smtClean="0"/>
          </a:p>
          <a:p>
            <a:pPr lvl="1" hangingPunct="0"/>
            <a:r>
              <a:rPr lang="en-AU" smtClean="0"/>
              <a:t>Fotodiri</a:t>
            </a:r>
            <a:endParaRPr lang="en-US" smtClean="0"/>
          </a:p>
          <a:p>
            <a:pPr lvl="1" hangingPunct="0"/>
            <a:r>
              <a:rPr lang="en-AU" smtClean="0"/>
              <a:t>Penilaian persepsional diri</a:t>
            </a:r>
            <a:endParaRPr lang="en-US" smtClean="0"/>
          </a:p>
          <a:p>
            <a:pPr lvl="1" hangingPunct="0"/>
            <a:r>
              <a:rPr lang="en-AU" smtClean="0"/>
              <a:t>Dokumen Deskripsi Diri</a:t>
            </a:r>
            <a:endParaRPr lang="en-US" smtClean="0"/>
          </a:p>
          <a:p>
            <a:pPr lvl="0" hangingPunct="0"/>
            <a:r>
              <a:rPr lang="en-AU" smtClean="0"/>
              <a:t>Melengkapi data curriculum vittae </a:t>
            </a:r>
            <a:r>
              <a:rPr lang="en-AU" smtClean="0"/>
              <a:t>dengan </a:t>
            </a:r>
            <a:r>
              <a:rPr lang="en-AU" smtClean="0"/>
              <a:t>sebenar-benarnya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Halaman MUKA</a:t>
            </a:r>
            <a:endParaRPr lang="id-ID" dirty="0"/>
          </a:p>
        </p:txBody>
      </p:sp>
      <p:pic>
        <p:nvPicPr>
          <p:cNvPr id="4" name="Picture 3" descr="hal_1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2484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(1)</a:t>
            </a:r>
            <a:endParaRPr lang="id-ID" dirty="0"/>
          </a:p>
        </p:txBody>
      </p:sp>
      <p:pic>
        <p:nvPicPr>
          <p:cNvPr id="30722" name="Picture 2" descr="suara_a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5" y="1905000"/>
            <a:ext cx="870518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orm_suara_and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5" y="1524000"/>
            <a:ext cx="88470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(2)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</a:t>
            </a:r>
            <a:r>
              <a:rPr lang="id-ID" sz="3100" smtClean="0"/>
              <a:t>T</a:t>
            </a:r>
            <a:r>
              <a:rPr lang="en-US" sz="3100" smtClean="0"/>
              <a:t>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SUARA ANDA (3)</a:t>
            </a:r>
            <a:endParaRPr lang="id-ID" dirty="0"/>
          </a:p>
        </p:txBody>
      </p:sp>
      <p:pic>
        <p:nvPicPr>
          <p:cNvPr id="32770" name="Picture 2" descr="form_comm_suara_and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6484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d-ID" sz="3100" dirty="0" smtClean="0"/>
              <a:t>SERDOS ONLINE </a:t>
            </a:r>
            <a:r>
              <a:rPr lang="id-ID" sz="3100" smtClean="0"/>
              <a:t>UNTUK </a:t>
            </a:r>
            <a:r>
              <a:rPr lang="id-ID" sz="3100" smtClean="0"/>
              <a:t>P</a:t>
            </a:r>
            <a:r>
              <a:rPr lang="en-US" sz="3100" smtClean="0"/>
              <a:t>eserta/dys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MENU LOGIN</a:t>
            </a:r>
            <a:endParaRPr lang="id-ID" dirty="0"/>
          </a:p>
        </p:txBody>
      </p:sp>
      <p:pic>
        <p:nvPicPr>
          <p:cNvPr id="33794" name="Picture 2" descr="hal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524000"/>
            <a:ext cx="3810000" cy="26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43400" y="4038600"/>
            <a:ext cx="4191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201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PETUNJUK PENGGUNAAN  SISTEM PENGELOLAAN SERDOS ONLINE  KATEGORI PENGGUNA:   peserta (dosen yang disertifikasi / dys)</vt:lpstr>
      <vt:lpstr>SISTEM PENGELOLAAN SERDOS ONLINE</vt:lpstr>
      <vt:lpstr>KelOMPOK PENGGUNA SERDOS ONLINE</vt:lpstr>
      <vt:lpstr>PERAN Peserta/dys</vt:lpstr>
      <vt:lpstr>SERDOS ONLINE UNTUK Peserta/dys Halaman MUKA</vt:lpstr>
      <vt:lpstr>SERDOS ONLINE UNTUK Peserta/dys MENU SUARA ANDA (1)</vt:lpstr>
      <vt:lpstr>SERDOS ONLINE UNTUK Peserta/dys MENU SUARA ANDA (2)</vt:lpstr>
      <vt:lpstr>SERDOS ONLINE UNTUK PeserTa/dys MENU SUARA ANDA (3)</vt:lpstr>
      <vt:lpstr>SERDOS ONLINE UNTUK Peserta/dys MENU LOGIN</vt:lpstr>
      <vt:lpstr>SERDOS ONLINE UNTUK Peserta/dys halaman muka aplikasi bagi peserta</vt:lpstr>
      <vt:lpstr>SERDOS ONLINE UNTUK Peserta/dys halaman muka aplikasi bagi peserta</vt:lpstr>
      <vt:lpstr>SERDOS ONLINE UNTUK Peserta/dys MENU isian data peserta sertifikasi dosen</vt:lpstr>
      <vt:lpstr>SERDOS ONLINE UNTUK Peserta/dys halaman muka aplikasi bagi peserta</vt:lpstr>
      <vt:lpstr>SERDOS ONLINE UNTUK Peserta/dys borang isian riwayat pendidikan</vt:lpstr>
      <vt:lpstr>SERDOS ONLINE UNTUK Peserta/dys borang isian riwayat pendidikan</vt:lpstr>
      <vt:lpstr>SERDOS ONLINE UNTUK Peserta/dys borang isian pengalaman mengajar</vt:lpstr>
      <vt:lpstr>SERDOS ONLINE UNTUK Peserta/dys borang isian produk bahan ajar</vt:lpstr>
      <vt:lpstr>SERDOS ONLINE UNTUK Peserta/dys borang isian RIWAYAT PENELITIAN</vt:lpstr>
      <vt:lpstr>SERDOS ONLINE UNTUK Peserta/dys borang isian KARYA ILMIAH</vt:lpstr>
      <vt:lpstr>SERDOS ONLINE UNTUK Peserta/dys borang isian PERTEMUAN ILMIAH</vt:lpstr>
      <vt:lpstr>SERDOS ONLINE UNTUK Peserta/dys borang isian RIWAYAT PIAGAM/PENGHARGAAN</vt:lpstr>
      <vt:lpstr>Slide 22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PROSEDUR OPERASIONAL BAKU (POB)  SERDOS INTEGRATIF</dc:title>
  <dc:creator>Your User Name</dc:creator>
  <cp:lastModifiedBy>LRC</cp:lastModifiedBy>
  <cp:revision>13</cp:revision>
  <dcterms:created xsi:type="dcterms:W3CDTF">2011-05-20T01:07:21Z</dcterms:created>
  <dcterms:modified xsi:type="dcterms:W3CDTF">2011-06-14T14:30:04Z</dcterms:modified>
</cp:coreProperties>
</file>